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4"/>
    <p:sldMasterId id="2147483693" r:id="rId5"/>
    <p:sldMasterId id="21474836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12192000"/>
  <p:notesSz cx="6858000" cy="9144000"/>
  <p:embeddedFontLst>
    <p:embeddedFont>
      <p:font typeface="Raleway"/>
      <p:regular r:id="rId30"/>
      <p:bold r:id="rId31"/>
      <p:italic r:id="rId32"/>
      <p:boldItalic r:id="rId33"/>
    </p:embeddedFont>
    <p:embeddedFont>
      <p:font typeface="Raleway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4.xml"/><Relationship Id="rId33" Type="http://schemas.openxmlformats.org/officeDocument/2006/relationships/font" Target="fonts/Raleway-boldItalic.fntdata"/><Relationship Id="rId10" Type="http://schemas.openxmlformats.org/officeDocument/2006/relationships/slide" Target="slides/slide3.xml"/><Relationship Id="rId32" Type="http://schemas.openxmlformats.org/officeDocument/2006/relationships/font" Target="fonts/Raleway-italic.fntdata"/><Relationship Id="rId13" Type="http://schemas.openxmlformats.org/officeDocument/2006/relationships/slide" Target="slides/slide6.xml"/><Relationship Id="rId35" Type="http://schemas.openxmlformats.org/officeDocument/2006/relationships/font" Target="fonts/RalewaySemiBold-bold.fntdata"/><Relationship Id="rId12" Type="http://schemas.openxmlformats.org/officeDocument/2006/relationships/slide" Target="slides/slide5.xml"/><Relationship Id="rId34" Type="http://schemas.openxmlformats.org/officeDocument/2006/relationships/font" Target="fonts/RalewaySemiBold-regular.fntdata"/><Relationship Id="rId15" Type="http://schemas.openxmlformats.org/officeDocument/2006/relationships/slide" Target="slides/slide8.xml"/><Relationship Id="rId37" Type="http://schemas.openxmlformats.org/officeDocument/2006/relationships/font" Target="fonts/RalewaySemiBold-boldItalic.fntdata"/><Relationship Id="rId14" Type="http://schemas.openxmlformats.org/officeDocument/2006/relationships/slide" Target="slides/slide7.xml"/><Relationship Id="rId36" Type="http://schemas.openxmlformats.org/officeDocument/2006/relationships/font" Target="fonts/RalewaySemi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70baed030c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70baed03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70baed030c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70baed030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0baed030c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0baed030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70baed030c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70baed030c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70b7180b9c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70b7180b9c_3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0baed030c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0baed030c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70b7180b9c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70b7180b9c_3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70baed030c_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70baed030c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0b7180b9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70b7180b9c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0baed030c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0baed030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70baed030c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0baed03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70b7180b9c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70b7180b9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70b7180b9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70b7180b9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70baed030c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70baed03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70baed030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70baed03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70b7180b9c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70b7180b9c_3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hyperlink" Target="https://www.capgemini.com/optimize-your-business-and-it-operations"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hyperlink" Target="https://www.capgemini.com/optimize-your-business-and-it-operations"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hyperlink" Target="https://www.capgemini.com/optimize-your-business-and-it-operations" TargetMode="Externa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hyperlink" Target="https://www.capgemini.com/optimize-your-business-and-it-operations" TargetMode="External"/><Relationship Id="rId5"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s://www.capgemini.com/optimize-your-business-and-it-operations"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hyperlink" Target="https://www.capgemini.com/optimize-your-business-and-it-operations"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hyperlink" Target="https://www.capgemini.com/optimize-your-business-and-it-operations" TargetMode="Externa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hyperlink" Target="https://www.capgemini.com/optimize-your-business-and-it-operations" TargetMode="Externa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www.capgemini.com/optimize-your-business-and-it-operations" TargetMode="External"/><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hyperlink" Target="https://www.capgemini.com/optimize-your-business-and-it-operations"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hyperlink" Target="http://www.facebook.com/capgemini" TargetMode="External"/><Relationship Id="rId13" Type="http://schemas.openxmlformats.org/officeDocument/2006/relationships/hyperlink" Target="http://www.capgemini.com/about/how-we-work/rightshorer" TargetMode="External"/><Relationship Id="rId12" Type="http://schemas.openxmlformats.org/officeDocument/2006/relationships/hyperlink" Target="http://www.capgemini.com/about/how-we-work/the-collaborative-business-experiencetm" TargetMode="External"/><Relationship Id="rId1" Type="http://schemas.openxmlformats.org/officeDocument/2006/relationships/slideMaster" Target="../slideMasters/slideMaster2.xml"/><Relationship Id="rId2" Type="http://schemas.openxmlformats.org/officeDocument/2006/relationships/hyperlink" Target="http://www.linkedin.com/company/capgemini" TargetMode="External"/><Relationship Id="rId3" Type="http://schemas.openxmlformats.org/officeDocument/2006/relationships/image" Target="../media/image8.png"/><Relationship Id="rId4" Type="http://schemas.openxmlformats.org/officeDocument/2006/relationships/hyperlink" Target="http://www.slideshare.net/capgemini" TargetMode="External"/><Relationship Id="rId9" Type="http://schemas.openxmlformats.org/officeDocument/2006/relationships/image" Target="../media/image5.png"/><Relationship Id="rId15" Type="http://schemas.openxmlformats.org/officeDocument/2006/relationships/image" Target="../media/image18.png"/><Relationship Id="rId14" Type="http://schemas.openxmlformats.org/officeDocument/2006/relationships/hyperlink" Target="http://www.capgemini.com/" TargetMode="External"/><Relationship Id="rId5" Type="http://schemas.openxmlformats.org/officeDocument/2006/relationships/image" Target="../media/image11.png"/><Relationship Id="rId6" Type="http://schemas.openxmlformats.org/officeDocument/2006/relationships/hyperlink" Target="http://www.twitter.com/capgemini" TargetMode="External"/><Relationship Id="rId7" Type="http://schemas.openxmlformats.org/officeDocument/2006/relationships/image" Target="../media/image6.png"/><Relationship Id="rId8" Type="http://schemas.openxmlformats.org/officeDocument/2006/relationships/hyperlink" Target="http://www.youtube.com/capgeminimedia"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capgemini.com/optimize-your-business-and-it-operations"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1">
  <p:cSld name="Section Opener1">
    <p:bg>
      <p:bgPr>
        <a:solidFill>
          <a:schemeClr val="lt1"/>
        </a:solidFill>
      </p:bgPr>
    </p:bg>
    <p:spTree>
      <p:nvGrpSpPr>
        <p:cNvPr id="10"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pic>
        <p:nvPicPr>
          <p:cNvPr id="12" name="Google Shape;12;p2"/>
          <p:cNvPicPr preferRelativeResize="0"/>
          <p:nvPr/>
        </p:nvPicPr>
        <p:blipFill rotWithShape="1">
          <a:blip r:embed="rId2">
            <a:alphaModFix/>
          </a:blip>
          <a:srcRect b="19134" l="0" r="0" t="18343"/>
          <a:stretch/>
        </p:blipFill>
        <p:spPr>
          <a:xfrm flipH="1">
            <a:off x="911424" y="-3448"/>
            <a:ext cx="11299452" cy="6858000"/>
          </a:xfrm>
          <a:prstGeom prst="rect">
            <a:avLst/>
          </a:prstGeom>
          <a:noFill/>
          <a:ln>
            <a:noFill/>
          </a:ln>
        </p:spPr>
      </p:pic>
      <p:sp>
        <p:nvSpPr>
          <p:cNvPr id="13" name="Google Shape;13;p2"/>
          <p:cNvSpPr txBox="1"/>
          <p:nvPr>
            <p:ph idx="1" type="body"/>
          </p:nvPr>
        </p:nvSpPr>
        <p:spPr>
          <a:xfrm>
            <a:off x="6522826" y="1844824"/>
            <a:ext cx="5261187" cy="1182207"/>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accent2"/>
              </a:buClr>
              <a:buSzPts val="2600"/>
              <a:buNone/>
              <a:defRPr sz="2600">
                <a:solidFill>
                  <a:schemeClr val="accent2"/>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 name="Google Shape;14;p2"/>
          <p:cNvPicPr preferRelativeResize="0"/>
          <p:nvPr/>
        </p:nvPicPr>
        <p:blipFill rotWithShape="1">
          <a:blip r:embed="rId3">
            <a:alphaModFix/>
          </a:blip>
          <a:srcRect b="0" l="0" r="0" t="0"/>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Grey">
  <p:cSld name="Blank-Grey">
    <p:spTree>
      <p:nvGrpSpPr>
        <p:cNvPr id="112" name="Shape 112"/>
        <p:cNvGrpSpPr/>
        <p:nvPr/>
      </p:nvGrpSpPr>
      <p:grpSpPr>
        <a:xfrm>
          <a:off x="0" y="0"/>
          <a:ext cx="0" cy="0"/>
          <a:chOff x="0" y="0"/>
          <a:chExt cx="0" cy="0"/>
        </a:xfrm>
      </p:grpSpPr>
      <p:sp>
        <p:nvSpPr>
          <p:cNvPr id="113" name="Google Shape;113;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14" name="Google Shape;114;p1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5" name="Google Shape;115;p1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16" name="Google Shape;116;p12">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7" name="Google Shape;117;p1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harts">
  <p:cSld name="4 Charts">
    <p:bg>
      <p:bgPr>
        <a:solidFill>
          <a:schemeClr val="lt1"/>
        </a:solidFill>
      </p:bgPr>
    </p:bg>
    <p:spTree>
      <p:nvGrpSpPr>
        <p:cNvPr id="118" name="Shape 118"/>
        <p:cNvGrpSpPr/>
        <p:nvPr/>
      </p:nvGrpSpPr>
      <p:grpSpPr>
        <a:xfrm>
          <a:off x="0" y="0"/>
          <a:ext cx="0" cy="0"/>
          <a:chOff x="0" y="0"/>
          <a:chExt cx="0" cy="0"/>
        </a:xfrm>
      </p:grpSpPr>
      <p:sp>
        <p:nvSpPr>
          <p:cNvPr id="119" name="Google Shape;119;p13"/>
          <p:cNvSpPr txBox="1"/>
          <p:nvPr>
            <p:ph idx="1" type="body"/>
          </p:nvPr>
        </p:nvSpPr>
        <p:spPr>
          <a:xfrm>
            <a:off x="407988" y="1428075"/>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3"/>
          <p:cNvSpPr/>
          <p:nvPr>
            <p:ph idx="2" type="chart"/>
          </p:nvPr>
        </p:nvSpPr>
        <p:spPr>
          <a:xfrm>
            <a:off x="407988" y="1824707"/>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1" name="Google Shape;121;p13"/>
          <p:cNvSpPr/>
          <p:nvPr>
            <p:ph idx="3" type="chart"/>
          </p:nvPr>
        </p:nvSpPr>
        <p:spPr>
          <a:xfrm>
            <a:off x="6240463" y="1824707"/>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2" name="Google Shape;122;p13"/>
          <p:cNvSpPr txBox="1"/>
          <p:nvPr>
            <p:ph idx="4" type="body"/>
          </p:nvPr>
        </p:nvSpPr>
        <p:spPr>
          <a:xfrm>
            <a:off x="6240463" y="1412875"/>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4" name="Google Shape;124;p1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25" name="Google Shape;125;p1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6" name="Google Shape;126;p13"/>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3"/>
          <p:cNvSpPr txBox="1"/>
          <p:nvPr>
            <p:ph idx="5" type="body"/>
          </p:nvPr>
        </p:nvSpPr>
        <p:spPr>
          <a:xfrm>
            <a:off x="407988" y="4081447"/>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3"/>
          <p:cNvSpPr/>
          <p:nvPr>
            <p:ph idx="6" type="chart"/>
          </p:nvPr>
        </p:nvSpPr>
        <p:spPr>
          <a:xfrm>
            <a:off x="407988" y="4478079"/>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29" name="Google Shape;129;p13"/>
          <p:cNvSpPr/>
          <p:nvPr>
            <p:ph idx="7" type="chart"/>
          </p:nvPr>
        </p:nvSpPr>
        <p:spPr>
          <a:xfrm>
            <a:off x="6240463" y="4478079"/>
            <a:ext cx="5543550" cy="196373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30" name="Google Shape;130;p13"/>
          <p:cNvSpPr txBox="1"/>
          <p:nvPr>
            <p:ph idx="8" type="body"/>
          </p:nvPr>
        </p:nvSpPr>
        <p:spPr>
          <a:xfrm>
            <a:off x="6240463" y="4066247"/>
            <a:ext cx="5543550" cy="412363"/>
          </a:xfrm>
          <a:prstGeom prst="rect">
            <a:avLst/>
          </a:prstGeom>
          <a:noFill/>
          <a:ln>
            <a:noFill/>
          </a:ln>
        </p:spPr>
        <p:txBody>
          <a:bodyPr anchorCtr="0" anchor="b" bIns="0" lIns="0" spcFirstLastPara="1" rIns="0" wrap="square" tIns="0">
            <a:noAutofit/>
          </a:bodyPr>
          <a:lstStyle>
            <a:lvl1pPr indent="-228600" lvl="0" marL="457200" algn="l">
              <a:lnSpc>
                <a:spcPct val="112500"/>
              </a:lnSpc>
              <a:spcBef>
                <a:spcPts val="0"/>
              </a:spcBef>
              <a:spcAft>
                <a:spcPts val="0"/>
              </a:spcAft>
              <a:buClr>
                <a:schemeClr val="accent2"/>
              </a:buClr>
              <a:buSzPts val="1600"/>
              <a:buNone/>
              <a:defRPr b="0" sz="1600">
                <a:solidFill>
                  <a:schemeClr val="accent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with Bullets">
  <p:cSld name="Agenda with Bullets">
    <p:spTree>
      <p:nvGrpSpPr>
        <p:cNvPr id="132" name="Shape 132"/>
        <p:cNvGrpSpPr/>
        <p:nvPr/>
      </p:nvGrpSpPr>
      <p:grpSpPr>
        <a:xfrm>
          <a:off x="0" y="0"/>
          <a:ext cx="0" cy="0"/>
          <a:chOff x="0" y="0"/>
          <a:chExt cx="0" cy="0"/>
        </a:xfrm>
      </p:grpSpPr>
      <p:pic>
        <p:nvPicPr>
          <p:cNvPr id="133" name="Google Shape;133;p14"/>
          <p:cNvPicPr preferRelativeResize="0"/>
          <p:nvPr/>
        </p:nvPicPr>
        <p:blipFill rotWithShape="1">
          <a:blip r:embed="rId2">
            <a:alphaModFix/>
          </a:blip>
          <a:srcRect b="25000" l="0" r="0" t="0"/>
          <a:stretch/>
        </p:blipFill>
        <p:spPr>
          <a:xfrm>
            <a:off x="0" y="1485900"/>
            <a:ext cx="6423098" cy="5372100"/>
          </a:xfrm>
          <a:custGeom>
            <a:rect b="b" l="l" r="r" t="t"/>
            <a:pathLst>
              <a:path extrusionOk="0" h="5143500" w="6149773">
                <a:moveTo>
                  <a:pt x="0" y="0"/>
                </a:moveTo>
                <a:lnTo>
                  <a:pt x="6149773" y="0"/>
                </a:lnTo>
                <a:lnTo>
                  <a:pt x="6149773" y="5143500"/>
                </a:lnTo>
                <a:lnTo>
                  <a:pt x="0" y="5143500"/>
                </a:lnTo>
                <a:close/>
              </a:path>
            </a:pathLst>
          </a:custGeom>
          <a:noFill/>
          <a:ln>
            <a:noFill/>
          </a:ln>
        </p:spPr>
      </p:pic>
      <p:sp>
        <p:nvSpPr>
          <p:cNvPr id="134" name="Google Shape;134;p14"/>
          <p:cNvSpPr txBox="1"/>
          <p:nvPr>
            <p:ph idx="1" type="body"/>
          </p:nvPr>
        </p:nvSpPr>
        <p:spPr>
          <a:xfrm>
            <a:off x="8075612" y="126841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4"/>
          <p:cNvSpPr txBox="1"/>
          <p:nvPr>
            <p:ph idx="2" type="body"/>
          </p:nvPr>
        </p:nvSpPr>
        <p:spPr>
          <a:xfrm>
            <a:off x="8075612" y="1927538"/>
            <a:ext cx="3708401" cy="555448"/>
          </a:xfrm>
          <a:prstGeom prst="rect">
            <a:avLst/>
          </a:prstGeom>
          <a:noFill/>
          <a:ln>
            <a:noFill/>
          </a:ln>
        </p:spPr>
        <p:txBody>
          <a:bodyPr anchorCtr="0" anchor="ctr" bIns="0" lIns="0" spcFirstLastPara="1" rIns="0" wrap="square" tIns="0">
            <a:noAutofit/>
          </a:bodyPr>
          <a:lstStyle>
            <a:lvl1pPr indent="-228600" lvl="0" marL="457200" marR="0" algn="l">
              <a:lnSpc>
                <a:spcPct val="114285"/>
              </a:lnSpc>
              <a:spcBef>
                <a:spcPts val="0"/>
              </a:spcBef>
              <a:spcAft>
                <a:spcPts val="0"/>
              </a:spcAft>
              <a:buClr>
                <a:schemeClr val="dk1"/>
              </a:buClr>
              <a:buSzPts val="1400"/>
              <a:buFont typeface="Arial"/>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4"/>
          <p:cNvSpPr txBox="1"/>
          <p:nvPr>
            <p:ph idx="3" type="body"/>
          </p:nvPr>
        </p:nvSpPr>
        <p:spPr>
          <a:xfrm>
            <a:off x="8075612" y="258666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14"/>
          <p:cNvSpPr txBox="1"/>
          <p:nvPr>
            <p:ph idx="4" type="body"/>
          </p:nvPr>
        </p:nvSpPr>
        <p:spPr>
          <a:xfrm>
            <a:off x="8075612" y="3245788"/>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14"/>
          <p:cNvSpPr txBox="1"/>
          <p:nvPr>
            <p:ph idx="5" type="body"/>
          </p:nvPr>
        </p:nvSpPr>
        <p:spPr>
          <a:xfrm>
            <a:off x="8075612" y="390491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4"/>
          <p:cNvSpPr txBox="1"/>
          <p:nvPr>
            <p:ph idx="6" type="body"/>
          </p:nvPr>
        </p:nvSpPr>
        <p:spPr>
          <a:xfrm>
            <a:off x="8075612" y="4564038"/>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4"/>
          <p:cNvSpPr txBox="1"/>
          <p:nvPr>
            <p:ph idx="7" type="body"/>
          </p:nvPr>
        </p:nvSpPr>
        <p:spPr>
          <a:xfrm>
            <a:off x="8075612" y="5223163"/>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14"/>
          <p:cNvSpPr txBox="1"/>
          <p:nvPr>
            <p:ph idx="8" type="body"/>
          </p:nvPr>
        </p:nvSpPr>
        <p:spPr>
          <a:xfrm>
            <a:off x="8075612" y="5882286"/>
            <a:ext cx="3708401" cy="555448"/>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4"/>
          <p:cNvSpPr/>
          <p:nvPr>
            <p:ph idx="9" type="pic"/>
          </p:nvPr>
        </p:nvSpPr>
        <p:spPr>
          <a:xfrm>
            <a:off x="0" y="1381125"/>
            <a:ext cx="7494588" cy="5476875"/>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143" name="Google Shape;143;p14"/>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5" name="Google Shape;145;p14"/>
          <p:cNvCxnSpPr/>
          <p:nvPr/>
        </p:nvCxnSpPr>
        <p:spPr>
          <a:xfrm rot="10800000">
            <a:off x="3283674" y="6587911"/>
            <a:ext cx="0" cy="155576"/>
          </a:xfrm>
          <a:prstGeom prst="straightConnector1">
            <a:avLst/>
          </a:prstGeom>
          <a:solidFill>
            <a:schemeClr val="dk1"/>
          </a:solidFill>
          <a:ln cap="rnd" cmpd="sng" w="12700">
            <a:solidFill>
              <a:srgbClr val="F2F2F2"/>
            </a:solidFill>
            <a:prstDash val="solid"/>
            <a:round/>
            <a:headEnd len="sm" w="sm" type="none"/>
            <a:tailEnd len="sm" w="sm" type="none"/>
          </a:ln>
        </p:spPr>
      </p:cxnSp>
      <p:sp>
        <p:nvSpPr>
          <p:cNvPr id="146" name="Google Shape;146;p14">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47" name="Google Shape;147;p1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3">
  <p:cSld name="Text with Shapes - Layout3">
    <p:spTree>
      <p:nvGrpSpPr>
        <p:cNvPr id="148" name="Shape 148"/>
        <p:cNvGrpSpPr/>
        <p:nvPr/>
      </p:nvGrpSpPr>
      <p:grpSpPr>
        <a:xfrm>
          <a:off x="0" y="0"/>
          <a:ext cx="0" cy="0"/>
          <a:chOff x="0" y="0"/>
          <a:chExt cx="0" cy="0"/>
        </a:xfrm>
      </p:grpSpPr>
      <p:sp>
        <p:nvSpPr>
          <p:cNvPr id="149" name="Google Shape;149;p15"/>
          <p:cNvSpPr/>
          <p:nvPr/>
        </p:nvSpPr>
        <p:spPr>
          <a:xfrm>
            <a:off x="5550122" y="732974"/>
            <a:ext cx="6641878" cy="6125027"/>
          </a:xfrm>
          <a:custGeom>
            <a:rect b="b" l="l" r="r" t="t"/>
            <a:pathLst>
              <a:path extrusionOk="0" h="6125027" w="6641878">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50" name="Google Shape;150;p15"/>
          <p:cNvSpPr txBox="1"/>
          <p:nvPr>
            <p:ph idx="1" type="body"/>
          </p:nvPr>
        </p:nvSpPr>
        <p:spPr>
          <a:xfrm>
            <a:off x="2044699" y="3913792"/>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5"/>
          <p:cNvSpPr txBox="1"/>
          <p:nvPr>
            <p:ph idx="2" type="body"/>
          </p:nvPr>
        </p:nvSpPr>
        <p:spPr>
          <a:xfrm>
            <a:off x="2044699" y="5111406"/>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5"/>
          <p:cNvSpPr txBox="1"/>
          <p:nvPr>
            <p:ph idx="3" type="body"/>
          </p:nvPr>
        </p:nvSpPr>
        <p:spPr>
          <a:xfrm>
            <a:off x="407988" y="1413990"/>
            <a:ext cx="6297894" cy="894840"/>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15"/>
          <p:cNvSpPr txBox="1"/>
          <p:nvPr>
            <p:ph idx="4" type="body"/>
          </p:nvPr>
        </p:nvSpPr>
        <p:spPr>
          <a:xfrm>
            <a:off x="2044699" y="2611604"/>
            <a:ext cx="2994439" cy="894840"/>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5"/>
          <p:cNvSpPr txBox="1"/>
          <p:nvPr>
            <p:ph idx="5" type="body"/>
          </p:nvPr>
        </p:nvSpPr>
        <p:spPr>
          <a:xfrm>
            <a:off x="7392144" y="5276721"/>
            <a:ext cx="4391869" cy="729525"/>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lt1"/>
              </a:buClr>
              <a:buSzPts val="1600"/>
              <a:buNone/>
              <a:defRPr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5"/>
          <p:cNvSpPr txBox="1"/>
          <p:nvPr>
            <p:ph idx="6" type="body"/>
          </p:nvPr>
        </p:nvSpPr>
        <p:spPr>
          <a:xfrm>
            <a:off x="7392144" y="4140764"/>
            <a:ext cx="4391869" cy="974725"/>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15"/>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15"/>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58" name="Google Shape;158;p1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59" name="Google Shape;159;p15">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0" name="Google Shape;160;p1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 Profile">
  <p:cSld name="Single Profile">
    <p:spTree>
      <p:nvGrpSpPr>
        <p:cNvPr id="161" name="Shape 161"/>
        <p:cNvGrpSpPr/>
        <p:nvPr/>
      </p:nvGrpSpPr>
      <p:grpSpPr>
        <a:xfrm>
          <a:off x="0" y="0"/>
          <a:ext cx="0" cy="0"/>
          <a:chOff x="0" y="0"/>
          <a:chExt cx="0" cy="0"/>
        </a:xfrm>
      </p:grpSpPr>
      <p:sp>
        <p:nvSpPr>
          <p:cNvPr id="162" name="Google Shape;162;p16"/>
          <p:cNvSpPr/>
          <p:nvPr/>
        </p:nvSpPr>
        <p:spPr>
          <a:xfrm>
            <a:off x="0" y="2698314"/>
            <a:ext cx="6262141" cy="4159686"/>
          </a:xfrm>
          <a:custGeom>
            <a:rect b="b" l="l" r="r" t="t"/>
            <a:pathLst>
              <a:path extrusionOk="0" h="4159686" w="6262141">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63" name="Google Shape;163;p16"/>
          <p:cNvSpPr txBox="1"/>
          <p:nvPr>
            <p:ph idx="1" type="body"/>
          </p:nvPr>
        </p:nvSpPr>
        <p:spPr>
          <a:xfrm>
            <a:off x="8766493" y="1370345"/>
            <a:ext cx="3017520" cy="4684811"/>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16"/>
          <p:cNvSpPr txBox="1"/>
          <p:nvPr>
            <p:ph idx="2" type="body"/>
          </p:nvPr>
        </p:nvSpPr>
        <p:spPr>
          <a:xfrm>
            <a:off x="8766493" y="948199"/>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16"/>
          <p:cNvSpPr txBox="1"/>
          <p:nvPr>
            <p:ph idx="3" type="body"/>
          </p:nvPr>
        </p:nvSpPr>
        <p:spPr>
          <a:xfrm>
            <a:off x="5395898" y="948199"/>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16"/>
          <p:cNvSpPr txBox="1"/>
          <p:nvPr>
            <p:ph idx="4" type="body"/>
          </p:nvPr>
        </p:nvSpPr>
        <p:spPr>
          <a:xfrm>
            <a:off x="783129" y="4963915"/>
            <a:ext cx="3296647" cy="331986"/>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chemeClr val="lt1"/>
              </a:buClr>
              <a:buSzPts val="1600"/>
              <a:buNone/>
              <a:defRPr b="1" sz="1600">
                <a:solidFill>
                  <a:schemeClr val="lt1"/>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16"/>
          <p:cNvSpPr txBox="1"/>
          <p:nvPr>
            <p:ph idx="5" type="body"/>
          </p:nvPr>
        </p:nvSpPr>
        <p:spPr>
          <a:xfrm>
            <a:off x="783129" y="3601839"/>
            <a:ext cx="3296647"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lt1"/>
              </a:buClr>
              <a:buSzPts val="1800"/>
              <a:buNone/>
              <a:defRPr b="1" sz="1800">
                <a:solidFill>
                  <a:schemeClr val="lt1"/>
                </a:solidFill>
              </a:defRPr>
            </a:lvl1pPr>
            <a:lvl2pPr indent="-317500" lvl="1" marL="914400" algn="l">
              <a:lnSpc>
                <a:spcPct val="142857"/>
              </a:lnSpc>
              <a:spcBef>
                <a:spcPts val="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16"/>
          <p:cNvSpPr txBox="1"/>
          <p:nvPr>
            <p:ph idx="6" type="body"/>
          </p:nvPr>
        </p:nvSpPr>
        <p:spPr>
          <a:xfrm>
            <a:off x="782081" y="4029586"/>
            <a:ext cx="3304144" cy="89484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16"/>
          <p:cNvSpPr txBox="1"/>
          <p:nvPr>
            <p:ph idx="7" type="body"/>
          </p:nvPr>
        </p:nvSpPr>
        <p:spPr>
          <a:xfrm>
            <a:off x="782081" y="5286886"/>
            <a:ext cx="3297695" cy="713864"/>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16"/>
          <p:cNvSpPr txBox="1"/>
          <p:nvPr>
            <p:ph idx="8" type="body"/>
          </p:nvPr>
        </p:nvSpPr>
        <p:spPr>
          <a:xfrm>
            <a:off x="5393774" y="1370346"/>
            <a:ext cx="3017520" cy="1951038"/>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16"/>
          <p:cNvSpPr txBox="1"/>
          <p:nvPr>
            <p:ph idx="9" type="body"/>
          </p:nvPr>
        </p:nvSpPr>
        <p:spPr>
          <a:xfrm>
            <a:off x="5406896" y="3683544"/>
            <a:ext cx="3017520" cy="412363"/>
          </a:xfrm>
          <a:prstGeom prst="rect">
            <a:avLst/>
          </a:prstGeom>
          <a:noFill/>
          <a:ln>
            <a:noFill/>
          </a:ln>
        </p:spPr>
        <p:txBody>
          <a:bodyPr anchorCtr="0" anchor="ctr" bIns="0" lIns="0" spcFirstLastPara="1" rIns="0" wrap="square" tIns="0">
            <a:noAutofit/>
          </a:bodyPr>
          <a:lstStyle>
            <a:lvl1pPr indent="-228600" lvl="0" marL="457200" algn="l">
              <a:lnSpc>
                <a:spcPct val="137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16"/>
          <p:cNvSpPr txBox="1"/>
          <p:nvPr>
            <p:ph idx="13" type="body"/>
          </p:nvPr>
        </p:nvSpPr>
        <p:spPr>
          <a:xfrm>
            <a:off x="5404772" y="4105691"/>
            <a:ext cx="3017520" cy="1951038"/>
          </a:xfrm>
          <a:prstGeom prst="rect">
            <a:avLst/>
          </a:prstGeom>
          <a:noFill/>
          <a:ln>
            <a:noFill/>
          </a:ln>
        </p:spPr>
        <p:txBody>
          <a:bodyPr anchorCtr="0" anchor="t" bIns="0" lIns="0" spcFirstLastPara="1" rIns="0" wrap="square" tIns="0">
            <a:noAutofit/>
          </a:bodyPr>
          <a:lstStyle>
            <a:lvl1pPr indent="-317500" lvl="0" marL="457200" marR="0" algn="l">
              <a:lnSpc>
                <a:spcPct val="90000"/>
              </a:lnSpc>
              <a:spcBef>
                <a:spcPts val="1000"/>
              </a:spcBef>
              <a:spcAft>
                <a:spcPts val="0"/>
              </a:spcAft>
              <a:buClr>
                <a:schemeClr val="accent5"/>
              </a:buClr>
              <a:buSzPts val="1400"/>
              <a:buFont typeface="Noto Sans Symbols"/>
              <a:buChar char="▪"/>
              <a:defRPr sz="1400"/>
            </a:lvl1pPr>
            <a:lvl2pPr indent="-342900" lvl="1" marL="914400" algn="l">
              <a:lnSpc>
                <a:spcPct val="111111"/>
              </a:lnSpc>
              <a:spcBef>
                <a:spcPts val="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16"/>
          <p:cNvSpPr/>
          <p:nvPr/>
        </p:nvSpPr>
        <p:spPr>
          <a:xfrm>
            <a:off x="762628" y="1028252"/>
            <a:ext cx="2609222" cy="2465696"/>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74" name="Google Shape;174;p1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5" name="Google Shape;175;p16"/>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176" name="Google Shape;176;p1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77" name="Google Shape;177;p1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Two columns">
    <p:spTree>
      <p:nvGrpSpPr>
        <p:cNvPr id="178" name="Shape 178"/>
        <p:cNvGrpSpPr/>
        <p:nvPr/>
      </p:nvGrpSpPr>
      <p:grpSpPr>
        <a:xfrm>
          <a:off x="0" y="0"/>
          <a:ext cx="0" cy="0"/>
          <a:chOff x="0" y="0"/>
          <a:chExt cx="0" cy="0"/>
        </a:xfrm>
      </p:grpSpPr>
      <p:sp>
        <p:nvSpPr>
          <p:cNvPr id="179" name="Google Shape;179;p17"/>
          <p:cNvSpPr txBox="1"/>
          <p:nvPr>
            <p:ph idx="1" type="body"/>
          </p:nvPr>
        </p:nvSpPr>
        <p:spPr>
          <a:xfrm>
            <a:off x="407987" y="2010606"/>
            <a:ext cx="5543551" cy="444258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0" name="Google Shape;180;p17"/>
          <p:cNvSpPr txBox="1"/>
          <p:nvPr>
            <p:ph idx="2" type="body"/>
          </p:nvPr>
        </p:nvSpPr>
        <p:spPr>
          <a:xfrm>
            <a:off x="6240465" y="2010606"/>
            <a:ext cx="5516444" cy="4441372"/>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solidFill>
                  <a:schemeClr val="dk1"/>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17"/>
          <p:cNvSpPr txBox="1"/>
          <p:nvPr>
            <p:ph idx="3" type="body"/>
          </p:nvPr>
        </p:nvSpPr>
        <p:spPr>
          <a:xfrm>
            <a:off x="407987" y="1420990"/>
            <a:ext cx="5543551" cy="43849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17"/>
          <p:cNvSpPr txBox="1"/>
          <p:nvPr>
            <p:ph idx="4" type="body"/>
          </p:nvPr>
        </p:nvSpPr>
        <p:spPr>
          <a:xfrm>
            <a:off x="6240465" y="1420990"/>
            <a:ext cx="5516444" cy="43849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7"/>
          <p:cNvSpPr txBox="1"/>
          <p:nvPr>
            <p:ph type="title"/>
          </p:nvPr>
        </p:nvSpPr>
        <p:spPr>
          <a:xfrm>
            <a:off x="407988" y="404813"/>
            <a:ext cx="10944596" cy="86505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5" name="Google Shape;185;p1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86" name="Google Shape;186;p1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7" name="Google Shape;187;p1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 with content">
  <p:cSld name="Three column with content">
    <p:bg>
      <p:bgPr>
        <a:solidFill>
          <a:schemeClr val="lt1"/>
        </a:solidFill>
      </p:bgPr>
    </p:bg>
    <p:spTree>
      <p:nvGrpSpPr>
        <p:cNvPr id="188" name="Shape 188"/>
        <p:cNvGrpSpPr/>
        <p:nvPr/>
      </p:nvGrpSpPr>
      <p:grpSpPr>
        <a:xfrm>
          <a:off x="0" y="0"/>
          <a:ext cx="0" cy="0"/>
          <a:chOff x="0" y="0"/>
          <a:chExt cx="0" cy="0"/>
        </a:xfrm>
      </p:grpSpPr>
      <p:sp>
        <p:nvSpPr>
          <p:cNvPr id="189" name="Google Shape;189;p18"/>
          <p:cNvSpPr/>
          <p:nvPr/>
        </p:nvSpPr>
        <p:spPr>
          <a:xfrm>
            <a:off x="0" y="4077072"/>
            <a:ext cx="12192000" cy="278092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90" name="Google Shape;190;p18"/>
          <p:cNvSpPr txBox="1"/>
          <p:nvPr>
            <p:ph idx="1" type="body"/>
          </p:nvPr>
        </p:nvSpPr>
        <p:spPr>
          <a:xfrm>
            <a:off x="426488"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18"/>
          <p:cNvSpPr txBox="1"/>
          <p:nvPr>
            <p:ph idx="2" type="body"/>
          </p:nvPr>
        </p:nvSpPr>
        <p:spPr>
          <a:xfrm>
            <a:off x="8217853"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18"/>
          <p:cNvSpPr txBox="1"/>
          <p:nvPr>
            <p:ph idx="3" type="body"/>
          </p:nvPr>
        </p:nvSpPr>
        <p:spPr>
          <a:xfrm>
            <a:off x="4322171" y="1423337"/>
            <a:ext cx="3566160"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b="0" sz="18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18"/>
          <p:cNvSpPr txBox="1"/>
          <p:nvPr>
            <p:ph idx="4" type="body"/>
          </p:nvPr>
        </p:nvSpPr>
        <p:spPr>
          <a:xfrm>
            <a:off x="407987" y="4231996"/>
            <a:ext cx="11376025"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accent4"/>
              </a:buClr>
              <a:buSzPts val="1800"/>
              <a:buNone/>
              <a:defRPr b="0">
                <a:solidFill>
                  <a:schemeClr val="accent4"/>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8"/>
          <p:cNvSpPr txBox="1"/>
          <p:nvPr>
            <p:ph idx="5" type="body"/>
          </p:nvPr>
        </p:nvSpPr>
        <p:spPr>
          <a:xfrm>
            <a:off x="426488"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5" name="Google Shape;195;p1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96" name="Google Shape;196;p1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197" name="Google Shape;197;p1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8" name="Google Shape;198;p1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99" name="Google Shape;199;p18"/>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18"/>
          <p:cNvSpPr txBox="1"/>
          <p:nvPr>
            <p:ph idx="6" type="body"/>
          </p:nvPr>
        </p:nvSpPr>
        <p:spPr>
          <a:xfrm>
            <a:off x="4322171"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18"/>
          <p:cNvSpPr txBox="1"/>
          <p:nvPr>
            <p:ph idx="7" type="body"/>
          </p:nvPr>
        </p:nvSpPr>
        <p:spPr>
          <a:xfrm>
            <a:off x="8217853" y="1866555"/>
            <a:ext cx="3566160"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18"/>
          <p:cNvSpPr txBox="1"/>
          <p:nvPr>
            <p:ph idx="8" type="body"/>
          </p:nvPr>
        </p:nvSpPr>
        <p:spPr>
          <a:xfrm>
            <a:off x="426487" y="4674187"/>
            <a:ext cx="11357525" cy="1799211"/>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opics with icons">
  <p:cSld name="3 Topics with icons">
    <p:bg>
      <p:bgPr>
        <a:solidFill>
          <a:schemeClr val="lt1"/>
        </a:solidFill>
      </p:bgPr>
    </p:bg>
    <p:spTree>
      <p:nvGrpSpPr>
        <p:cNvPr id="203" name="Shape 203"/>
        <p:cNvGrpSpPr/>
        <p:nvPr/>
      </p:nvGrpSpPr>
      <p:grpSpPr>
        <a:xfrm>
          <a:off x="0" y="0"/>
          <a:ext cx="0" cy="0"/>
          <a:chOff x="0" y="0"/>
          <a:chExt cx="0" cy="0"/>
        </a:xfrm>
      </p:grpSpPr>
      <p:sp>
        <p:nvSpPr>
          <p:cNvPr id="204" name="Google Shape;204;p19"/>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 name="Google Shape;205;p19"/>
          <p:cNvSpPr txBox="1"/>
          <p:nvPr>
            <p:ph idx="1" type="body"/>
          </p:nvPr>
        </p:nvSpPr>
        <p:spPr>
          <a:xfrm>
            <a:off x="1992760" y="1556793"/>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 name="Google Shape;206;p19"/>
          <p:cNvSpPr txBox="1"/>
          <p:nvPr>
            <p:ph idx="2" type="body"/>
          </p:nvPr>
        </p:nvSpPr>
        <p:spPr>
          <a:xfrm>
            <a:off x="1992760" y="3320915"/>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19"/>
          <p:cNvSpPr txBox="1"/>
          <p:nvPr>
            <p:ph idx="3" type="body"/>
          </p:nvPr>
        </p:nvSpPr>
        <p:spPr>
          <a:xfrm>
            <a:off x="1992760" y="5085036"/>
            <a:ext cx="9791253" cy="1368152"/>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19"/>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9" name="Google Shape;209;p19"/>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10" name="Google Shape;210;p19">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1" name="Google Shape;211;p19"/>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2" name="Google Shape;212;p19"/>
          <p:cNvGrpSpPr/>
          <p:nvPr/>
        </p:nvGrpSpPr>
        <p:grpSpPr>
          <a:xfrm>
            <a:off x="376729" y="3487371"/>
            <a:ext cx="1285954" cy="1201696"/>
            <a:chOff x="-163" y="-158"/>
            <a:chExt cx="2854" cy="2667"/>
          </a:xfrm>
        </p:grpSpPr>
        <p:sp>
          <p:nvSpPr>
            <p:cNvPr id="213" name="Google Shape;213;p19"/>
            <p:cNvSpPr/>
            <p:nvPr/>
          </p:nvSpPr>
          <p:spPr>
            <a:xfrm>
              <a:off x="-163" y="-158"/>
              <a:ext cx="2854" cy="2667"/>
            </a:xfrm>
            <a:custGeom>
              <a:rect b="b" l="l" r="r" t="t"/>
              <a:pathLst>
                <a:path extrusionOk="0" h="997" w="106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4" name="Google Shape;214;p19"/>
            <p:cNvSpPr/>
            <p:nvPr/>
          </p:nvSpPr>
          <p:spPr>
            <a:xfrm>
              <a:off x="677" y="535"/>
              <a:ext cx="465" cy="500"/>
            </a:xfrm>
            <a:custGeom>
              <a:rect b="b" l="l" r="r" t="t"/>
              <a:pathLst>
                <a:path extrusionOk="0" h="187" w="174">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5" name="Google Shape;215;p19"/>
            <p:cNvSpPr/>
            <p:nvPr/>
          </p:nvSpPr>
          <p:spPr>
            <a:xfrm>
              <a:off x="500" y="1075"/>
              <a:ext cx="821" cy="543"/>
            </a:xfrm>
            <a:custGeom>
              <a:rect b="b" l="l" r="r" t="t"/>
              <a:pathLst>
                <a:path extrusionOk="0" h="203" w="307">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6" name="Google Shape;216;p19"/>
            <p:cNvSpPr/>
            <p:nvPr/>
          </p:nvSpPr>
          <p:spPr>
            <a:xfrm>
              <a:off x="1249" y="575"/>
              <a:ext cx="527" cy="570"/>
            </a:xfrm>
            <a:custGeom>
              <a:rect b="b" l="l" r="r" t="t"/>
              <a:pathLst>
                <a:path extrusionOk="0" h="213" w="197">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17" name="Google Shape;217;p19"/>
            <p:cNvSpPr/>
            <p:nvPr/>
          </p:nvSpPr>
          <p:spPr>
            <a:xfrm>
              <a:off x="1017" y="1209"/>
              <a:ext cx="986" cy="647"/>
            </a:xfrm>
            <a:custGeom>
              <a:rect b="b" l="l" r="r" t="t"/>
              <a:pathLst>
                <a:path extrusionOk="0" h="242" w="369">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218" name="Google Shape;218;p19"/>
          <p:cNvGrpSpPr/>
          <p:nvPr/>
        </p:nvGrpSpPr>
        <p:grpSpPr>
          <a:xfrm>
            <a:off x="376729" y="1642923"/>
            <a:ext cx="1279250" cy="1195892"/>
            <a:chOff x="-223" y="-210"/>
            <a:chExt cx="3852" cy="3601"/>
          </a:xfrm>
        </p:grpSpPr>
        <p:sp>
          <p:nvSpPr>
            <p:cNvPr id="219" name="Google Shape;219;p19"/>
            <p:cNvSpPr/>
            <p:nvPr/>
          </p:nvSpPr>
          <p:spPr>
            <a:xfrm>
              <a:off x="-223" y="-210"/>
              <a:ext cx="3852" cy="3601"/>
            </a:xfrm>
            <a:custGeom>
              <a:rect b="b" l="l" r="r" t="t"/>
              <a:pathLst>
                <a:path extrusionOk="0" h="1347" w="1442">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0" name="Google Shape;220;p19"/>
            <p:cNvSpPr/>
            <p:nvPr/>
          </p:nvSpPr>
          <p:spPr>
            <a:xfrm>
              <a:off x="1284" y="672"/>
              <a:ext cx="870" cy="1045"/>
            </a:xfrm>
            <a:custGeom>
              <a:rect b="b" l="l" r="r" t="t"/>
              <a:pathLst>
                <a:path extrusionOk="0" h="391" w="326">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1" name="Google Shape;221;p19"/>
            <p:cNvSpPr/>
            <p:nvPr/>
          </p:nvSpPr>
          <p:spPr>
            <a:xfrm>
              <a:off x="992" y="1429"/>
              <a:ext cx="1408" cy="927"/>
            </a:xfrm>
            <a:custGeom>
              <a:rect b="b" l="l" r="r" t="t"/>
              <a:pathLst>
                <a:path extrusionOk="0" h="347" w="52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2" name="Google Shape;222;p19"/>
            <p:cNvSpPr/>
            <p:nvPr/>
          </p:nvSpPr>
          <p:spPr>
            <a:xfrm>
              <a:off x="1599" y="1621"/>
              <a:ext cx="270" cy="292"/>
            </a:xfrm>
            <a:custGeom>
              <a:rect b="b" l="l" r="r" t="t"/>
              <a:pathLst>
                <a:path extrusionOk="0" h="109" w="101">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3" name="Google Shape;223;p19"/>
            <p:cNvSpPr/>
            <p:nvPr/>
          </p:nvSpPr>
          <p:spPr>
            <a:xfrm>
              <a:off x="1615" y="1878"/>
              <a:ext cx="238" cy="273"/>
            </a:xfrm>
            <a:custGeom>
              <a:rect b="b" l="l" r="r" t="t"/>
              <a:pathLst>
                <a:path extrusionOk="0" h="273" w="238">
                  <a:moveTo>
                    <a:pt x="67" y="0"/>
                  </a:moveTo>
                  <a:lnTo>
                    <a:pt x="0" y="273"/>
                  </a:lnTo>
                  <a:lnTo>
                    <a:pt x="238" y="273"/>
                  </a:lnTo>
                  <a:lnTo>
                    <a:pt x="165" y="0"/>
                  </a:lnTo>
                  <a:lnTo>
                    <a:pt x="67" y="0"/>
                  </a:lnTo>
                  <a:close/>
                </a:path>
              </a:pathLst>
            </a:custGeom>
            <a:solidFill>
              <a:srgbClr val="95E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grpSp>
        <p:nvGrpSpPr>
          <p:cNvPr id="224" name="Google Shape;224;p19"/>
          <p:cNvGrpSpPr/>
          <p:nvPr/>
        </p:nvGrpSpPr>
        <p:grpSpPr>
          <a:xfrm>
            <a:off x="376729" y="5168264"/>
            <a:ext cx="1288364" cy="1201696"/>
            <a:chOff x="-60" y="-50"/>
            <a:chExt cx="996" cy="929"/>
          </a:xfrm>
        </p:grpSpPr>
        <p:sp>
          <p:nvSpPr>
            <p:cNvPr id="225" name="Google Shape;225;p19"/>
            <p:cNvSpPr/>
            <p:nvPr/>
          </p:nvSpPr>
          <p:spPr>
            <a:xfrm>
              <a:off x="-60" y="-50"/>
              <a:ext cx="996" cy="929"/>
            </a:xfrm>
            <a:custGeom>
              <a:rect b="b" l="l" r="r" t="t"/>
              <a:pathLst>
                <a:path extrusionOk="0" h="345" w="37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6" name="Google Shape;226;p19"/>
            <p:cNvSpPr/>
            <p:nvPr/>
          </p:nvSpPr>
          <p:spPr>
            <a:xfrm>
              <a:off x="287" y="152"/>
              <a:ext cx="296" cy="533"/>
            </a:xfrm>
            <a:custGeom>
              <a:rect b="b" l="l" r="r" t="t"/>
              <a:pathLst>
                <a:path extrusionOk="0" h="198" w="11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7" name="Google Shape;227;p19"/>
            <p:cNvSpPr/>
            <p:nvPr/>
          </p:nvSpPr>
          <p:spPr>
            <a:xfrm>
              <a:off x="312" y="203"/>
              <a:ext cx="247" cy="369"/>
            </a:xfrm>
            <a:custGeom>
              <a:rect b="b" l="l" r="r" t="t"/>
              <a:pathLst>
                <a:path extrusionOk="0" h="137" w="92">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228" name="Google Shape;228;p19"/>
            <p:cNvSpPr/>
            <p:nvPr/>
          </p:nvSpPr>
          <p:spPr>
            <a:xfrm>
              <a:off x="411" y="596"/>
              <a:ext cx="49" cy="54"/>
            </a:xfrm>
            <a:custGeom>
              <a:rect b="b" l="l" r="r" t="t"/>
              <a:pathLst>
                <a:path extrusionOk="0" h="20" w="18">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ie Charts ">
  <p:cSld name="4 Pie Charts ">
    <p:bg>
      <p:bgPr>
        <a:solidFill>
          <a:schemeClr val="lt1"/>
        </a:solidFill>
      </p:bgPr>
    </p:bg>
    <p:spTree>
      <p:nvGrpSpPr>
        <p:cNvPr id="229" name="Shape 229"/>
        <p:cNvGrpSpPr/>
        <p:nvPr/>
      </p:nvGrpSpPr>
      <p:grpSpPr>
        <a:xfrm>
          <a:off x="0" y="0"/>
          <a:ext cx="0" cy="0"/>
          <a:chOff x="0" y="0"/>
          <a:chExt cx="0" cy="0"/>
        </a:xfrm>
      </p:grpSpPr>
      <p:sp>
        <p:nvSpPr>
          <p:cNvPr id="230" name="Google Shape;230;p20"/>
          <p:cNvSpPr/>
          <p:nvPr/>
        </p:nvSpPr>
        <p:spPr>
          <a:xfrm>
            <a:off x="0" y="1773238"/>
            <a:ext cx="12192000" cy="3023914"/>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31" name="Google Shape;231;p20"/>
          <p:cNvSpPr/>
          <p:nvPr>
            <p:ph idx="2" type="chart"/>
          </p:nvPr>
        </p:nvSpPr>
        <p:spPr>
          <a:xfrm>
            <a:off x="6601524" y="2032333"/>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32" name="Google Shape;232;p20"/>
          <p:cNvSpPr txBox="1"/>
          <p:nvPr>
            <p:ph idx="1" type="body"/>
          </p:nvPr>
        </p:nvSpPr>
        <p:spPr>
          <a:xfrm>
            <a:off x="911424"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20"/>
          <p:cNvSpPr/>
          <p:nvPr>
            <p:ph idx="3" type="chart"/>
          </p:nvPr>
        </p:nvSpPr>
        <p:spPr>
          <a:xfrm>
            <a:off x="1235460" y="2027570"/>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34" name="Google Shape;234;p20"/>
          <p:cNvSpPr txBox="1"/>
          <p:nvPr>
            <p:ph idx="4" type="body"/>
          </p:nvPr>
        </p:nvSpPr>
        <p:spPr>
          <a:xfrm>
            <a:off x="1702767"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20"/>
          <p:cNvSpPr txBox="1"/>
          <p:nvPr>
            <p:ph idx="5" type="body"/>
          </p:nvPr>
        </p:nvSpPr>
        <p:spPr>
          <a:xfrm>
            <a:off x="3594456"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p20"/>
          <p:cNvSpPr/>
          <p:nvPr>
            <p:ph idx="6" type="chart"/>
          </p:nvPr>
        </p:nvSpPr>
        <p:spPr>
          <a:xfrm>
            <a:off x="3918492" y="2027570"/>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37" name="Google Shape;237;p20"/>
          <p:cNvSpPr txBox="1"/>
          <p:nvPr>
            <p:ph idx="7" type="body"/>
          </p:nvPr>
        </p:nvSpPr>
        <p:spPr>
          <a:xfrm>
            <a:off x="43797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20"/>
          <p:cNvSpPr txBox="1"/>
          <p:nvPr>
            <p:ph idx="8" type="body"/>
          </p:nvPr>
        </p:nvSpPr>
        <p:spPr>
          <a:xfrm>
            <a:off x="6277488"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20"/>
          <p:cNvSpPr txBox="1"/>
          <p:nvPr>
            <p:ph idx="9" type="body"/>
          </p:nvPr>
        </p:nvSpPr>
        <p:spPr>
          <a:xfrm>
            <a:off x="70467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20"/>
          <p:cNvSpPr/>
          <p:nvPr>
            <p:ph idx="13" type="chart"/>
          </p:nvPr>
        </p:nvSpPr>
        <p:spPr>
          <a:xfrm>
            <a:off x="9284556" y="2032333"/>
            <a:ext cx="1728192" cy="161745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41" name="Google Shape;241;p20"/>
          <p:cNvSpPr txBox="1"/>
          <p:nvPr>
            <p:ph idx="14" type="body"/>
          </p:nvPr>
        </p:nvSpPr>
        <p:spPr>
          <a:xfrm>
            <a:off x="8960520" y="3717032"/>
            <a:ext cx="2376264" cy="720080"/>
          </a:xfrm>
          <a:prstGeom prst="rect">
            <a:avLst/>
          </a:prstGeom>
          <a:noFill/>
          <a:ln>
            <a:noFill/>
          </a:ln>
        </p:spPr>
        <p:txBody>
          <a:bodyPr anchorCtr="0" anchor="t" bIns="0" lIns="0" spcFirstLastPara="1" rIns="0" wrap="square" tIns="0">
            <a:noAutofit/>
          </a:bodyPr>
          <a:lstStyle>
            <a:lvl1pPr indent="-228600" lvl="0" marL="457200" algn="ctr">
              <a:lnSpc>
                <a:spcPct val="116666"/>
              </a:lnSpc>
              <a:spcBef>
                <a:spcPts val="600"/>
              </a:spcBef>
              <a:spcAft>
                <a:spcPts val="0"/>
              </a:spcAft>
              <a:buClr>
                <a:schemeClr val="dk1"/>
              </a:buClr>
              <a:buSzPts val="1200"/>
              <a:buNone/>
              <a:defRPr sz="12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p20"/>
          <p:cNvSpPr txBox="1"/>
          <p:nvPr>
            <p:ph idx="15" type="body"/>
          </p:nvPr>
        </p:nvSpPr>
        <p:spPr>
          <a:xfrm>
            <a:off x="9751863" y="2708275"/>
            <a:ext cx="864842" cy="314325"/>
          </a:xfrm>
          <a:prstGeom prst="rect">
            <a:avLst/>
          </a:prstGeom>
          <a:noFill/>
          <a:ln>
            <a:noFill/>
          </a:ln>
        </p:spPr>
        <p:txBody>
          <a:bodyPr anchorCtr="0" anchor="ctr" bIns="0" lIns="0" spcFirstLastPara="1" rIns="0" wrap="square" tIns="0">
            <a:noAutofit/>
          </a:bodyPr>
          <a:lstStyle>
            <a:lvl1pPr indent="-228600" lvl="0" marL="457200" algn="ctr">
              <a:lnSpc>
                <a:spcPct val="137500"/>
              </a:lnSpc>
              <a:spcBef>
                <a:spcPts val="0"/>
              </a:spcBef>
              <a:spcAft>
                <a:spcPts val="0"/>
              </a:spcAft>
              <a:buClr>
                <a:schemeClr val="dk1"/>
              </a:buClr>
              <a:buSzPts val="1600"/>
              <a:buNone/>
              <a:defRPr b="1" sz="16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3" name="Google Shape;243;p20"/>
          <p:cNvSpPr txBox="1"/>
          <p:nvPr>
            <p:ph idx="16" type="body"/>
          </p:nvPr>
        </p:nvSpPr>
        <p:spPr>
          <a:xfrm>
            <a:off x="1127448" y="5308653"/>
            <a:ext cx="1656184" cy="576064"/>
          </a:xfrm>
          <a:prstGeom prst="rect">
            <a:avLst/>
          </a:prstGeom>
          <a:noFill/>
          <a:ln>
            <a:noFill/>
          </a:ln>
        </p:spPr>
        <p:txBody>
          <a:bodyPr anchorCtr="0" anchor="ctr" bIns="0" lIns="0" spcFirstLastPara="1" rIns="0" wrap="square" tIns="0">
            <a:noAutofit/>
          </a:bodyPr>
          <a:lstStyle>
            <a:lvl1pPr indent="-228600" lvl="0" marL="457200" algn="ctr">
              <a:lnSpc>
                <a:spcPct val="114285"/>
              </a:lnSpc>
              <a:spcBef>
                <a:spcPts val="0"/>
              </a:spcBef>
              <a:spcAft>
                <a:spcPts val="0"/>
              </a:spcAft>
              <a:buClr>
                <a:srgbClr val="2B0A3D"/>
              </a:buClr>
              <a:buSzPts val="2800"/>
              <a:buNone/>
              <a:defRPr b="1" sz="2800">
                <a:solidFill>
                  <a:srgbClr val="2B0A3D"/>
                </a:solidFill>
              </a:defRPr>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20"/>
          <p:cNvSpPr txBox="1"/>
          <p:nvPr>
            <p:ph idx="17" type="body"/>
          </p:nvPr>
        </p:nvSpPr>
        <p:spPr>
          <a:xfrm>
            <a:off x="2883395" y="5163112"/>
            <a:ext cx="8399412" cy="8671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600"/>
              </a:spcBef>
              <a:spcAft>
                <a:spcPts val="0"/>
              </a:spcAft>
              <a:buClr>
                <a:schemeClr val="dk1"/>
              </a:buClr>
              <a:buSzPts val="1600"/>
              <a:buNone/>
              <a:defRPr sz="1600"/>
            </a:lvl1pPr>
            <a:lvl2pPr indent="-304800" lvl="1" marL="914400" algn="l">
              <a:lnSpc>
                <a:spcPct val="100000"/>
              </a:lnSpc>
              <a:spcBef>
                <a:spcPts val="6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20"/>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2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7" name="Google Shape;247;p2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48" name="Google Shape;248;p20">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9" name="Google Shape;249;p2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3 columns">
    <p:bg>
      <p:bgPr>
        <a:solidFill>
          <a:schemeClr val="lt1"/>
        </a:solidFill>
      </p:bgPr>
    </p:bg>
    <p:spTree>
      <p:nvGrpSpPr>
        <p:cNvPr id="250" name="Shape 250"/>
        <p:cNvGrpSpPr/>
        <p:nvPr/>
      </p:nvGrpSpPr>
      <p:grpSpPr>
        <a:xfrm>
          <a:off x="0" y="0"/>
          <a:ext cx="0" cy="0"/>
          <a:chOff x="0" y="0"/>
          <a:chExt cx="0" cy="0"/>
        </a:xfrm>
      </p:grpSpPr>
      <p:pic>
        <p:nvPicPr>
          <p:cNvPr id="251" name="Google Shape;251;p21"/>
          <p:cNvPicPr preferRelativeResize="0"/>
          <p:nvPr/>
        </p:nvPicPr>
        <p:blipFill rotWithShape="1">
          <a:blip r:embed="rId2">
            <a:alphaModFix/>
          </a:blip>
          <a:srcRect b="0" l="0" r="0" t="0"/>
          <a:stretch/>
        </p:blipFill>
        <p:spPr>
          <a:xfrm rot="-5400000">
            <a:off x="8823521" y="-1667562"/>
            <a:ext cx="1706401" cy="5030555"/>
          </a:xfrm>
          <a:prstGeom prst="rect">
            <a:avLst/>
          </a:prstGeom>
          <a:noFill/>
          <a:ln>
            <a:noFill/>
          </a:ln>
        </p:spPr>
      </p:pic>
      <p:sp>
        <p:nvSpPr>
          <p:cNvPr id="252" name="Google Shape;252;p21"/>
          <p:cNvSpPr/>
          <p:nvPr/>
        </p:nvSpPr>
        <p:spPr>
          <a:xfrm>
            <a:off x="407988" y="2423886"/>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53" name="Google Shape;253;p21"/>
          <p:cNvSpPr/>
          <p:nvPr/>
        </p:nvSpPr>
        <p:spPr>
          <a:xfrm>
            <a:off x="4333875" y="2423886"/>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54" name="Google Shape;254;p21"/>
          <p:cNvSpPr/>
          <p:nvPr/>
        </p:nvSpPr>
        <p:spPr>
          <a:xfrm>
            <a:off x="8259763" y="2406300"/>
            <a:ext cx="3524250" cy="4046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55" name="Google Shape;255;p21"/>
          <p:cNvSpPr txBox="1"/>
          <p:nvPr>
            <p:ph idx="1" type="body"/>
          </p:nvPr>
        </p:nvSpPr>
        <p:spPr>
          <a:xfrm>
            <a:off x="725016"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12ABDB"/>
              </a:buClr>
              <a:buSzPts val="1600"/>
              <a:buNone/>
              <a:defRPr b="1" sz="1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21"/>
          <p:cNvSpPr txBox="1"/>
          <p:nvPr>
            <p:ph idx="2" type="body"/>
          </p:nvPr>
        </p:nvSpPr>
        <p:spPr>
          <a:xfrm>
            <a:off x="725016"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SzPts val="1200"/>
              <a:buChar char="▪"/>
              <a:defRPr sz="1200"/>
            </a:lvl2pPr>
            <a:lvl3pPr indent="-298450" lvl="2" marL="1371600" algn="l">
              <a:lnSpc>
                <a:spcPct val="118181"/>
              </a:lnSpc>
              <a:spcBef>
                <a:spcPts val="600"/>
              </a:spcBef>
              <a:spcAft>
                <a:spcPts val="0"/>
              </a:spcAft>
              <a:buSzPts val="1100"/>
              <a:buChar char="•"/>
              <a:defRPr sz="1100"/>
            </a:lvl3pPr>
            <a:lvl4pPr indent="-292100" lvl="3" marL="1828800" algn="l">
              <a:lnSpc>
                <a:spcPct val="120000"/>
              </a:lnSpc>
              <a:spcBef>
                <a:spcPts val="600"/>
              </a:spcBef>
              <a:spcAft>
                <a:spcPts val="0"/>
              </a:spcAft>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21"/>
          <p:cNvSpPr txBox="1"/>
          <p:nvPr>
            <p:ph idx="3" type="body"/>
          </p:nvPr>
        </p:nvSpPr>
        <p:spPr>
          <a:xfrm>
            <a:off x="4650903"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FF304C"/>
              </a:buClr>
              <a:buSzPts val="1600"/>
              <a:buNone/>
              <a:defRPr b="1" sz="1600">
                <a:solidFill>
                  <a:srgbClr val="FF304C"/>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21"/>
          <p:cNvSpPr txBox="1"/>
          <p:nvPr>
            <p:ph idx="4" type="body"/>
          </p:nvPr>
        </p:nvSpPr>
        <p:spPr>
          <a:xfrm>
            <a:off x="8576791" y="3332368"/>
            <a:ext cx="2890194" cy="645047"/>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21"/>
          <p:cNvSpPr txBox="1"/>
          <p:nvPr>
            <p:ph idx="5" type="body"/>
          </p:nvPr>
        </p:nvSpPr>
        <p:spPr>
          <a:xfrm>
            <a:off x="8498131" y="295729"/>
            <a:ext cx="2927906" cy="876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600"/>
              <a:buNone/>
              <a:defRPr b="1" sz="1600"/>
            </a:lvl1pPr>
            <a:lvl2pPr indent="-330200" lvl="1" marL="914400" algn="l">
              <a:lnSpc>
                <a:spcPct val="100000"/>
              </a:lnSpc>
              <a:spcBef>
                <a:spcPts val="600"/>
              </a:spcBef>
              <a:spcAft>
                <a:spcPts val="0"/>
              </a:spcAft>
              <a:buSzPts val="1600"/>
              <a:buChar char="▪"/>
              <a:defRPr sz="1600"/>
            </a:lvl2pPr>
            <a:lvl3pPr indent="-330200" lvl="2" marL="1371600" algn="l">
              <a:lnSpc>
                <a:spcPct val="100000"/>
              </a:lnSpc>
              <a:spcBef>
                <a:spcPts val="600"/>
              </a:spcBef>
              <a:spcAft>
                <a:spcPts val="0"/>
              </a:spcAft>
              <a:buSzPts val="1600"/>
              <a:buChar char="•"/>
              <a:defRPr sz="1600"/>
            </a:lvl3pPr>
            <a:lvl4pPr indent="-330200" lvl="3" marL="1828800" algn="l">
              <a:lnSpc>
                <a:spcPct val="100000"/>
              </a:lnSpc>
              <a:spcBef>
                <a:spcPts val="600"/>
              </a:spcBef>
              <a:spcAft>
                <a:spcPts val="0"/>
              </a:spcAft>
              <a:buSzPts val="1600"/>
              <a:buChar char="‒"/>
              <a:defRPr sz="1600"/>
            </a:lvl4pPr>
            <a:lvl5pPr indent="-330200" lvl="4" marL="2286000" algn="l">
              <a:lnSpc>
                <a:spcPct val="100000"/>
              </a:lnSpc>
              <a:spcBef>
                <a:spcPts val="6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60" name="Google Shape;260;p21"/>
          <p:cNvPicPr preferRelativeResize="0"/>
          <p:nvPr/>
        </p:nvPicPr>
        <p:blipFill rotWithShape="1">
          <a:blip r:embed="rId3">
            <a:alphaModFix/>
          </a:blip>
          <a:srcRect b="16530" l="81836" r="0" t="-4713"/>
          <a:stretch/>
        </p:blipFill>
        <p:spPr>
          <a:xfrm>
            <a:off x="11491419" y="164829"/>
            <a:ext cx="424356" cy="459624"/>
          </a:xfrm>
          <a:prstGeom prst="rect">
            <a:avLst/>
          </a:prstGeom>
          <a:noFill/>
          <a:ln>
            <a:noFill/>
          </a:ln>
        </p:spPr>
      </p:pic>
      <p:sp>
        <p:nvSpPr>
          <p:cNvPr id="261" name="Google Shape;261;p21"/>
          <p:cNvSpPr txBox="1"/>
          <p:nvPr>
            <p:ph type="title"/>
          </p:nvPr>
        </p:nvSpPr>
        <p:spPr>
          <a:xfrm>
            <a:off x="407988" y="404813"/>
            <a:ext cx="6477232"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2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3" name="Google Shape;263;p2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64" name="Google Shape;264;p21">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5" name="Google Shape;265;p2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66" name="Google Shape;266;p21"/>
          <p:cNvSpPr txBox="1"/>
          <p:nvPr>
            <p:ph idx="6" type="body"/>
          </p:nvPr>
        </p:nvSpPr>
        <p:spPr>
          <a:xfrm>
            <a:off x="4666878"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Clr>
                <a:schemeClr val="accent4"/>
              </a:buClr>
              <a:buSzPts val="1200"/>
              <a:buChar char="▪"/>
              <a:defRPr sz="1200"/>
            </a:lvl2pPr>
            <a:lvl3pPr indent="-298450" lvl="2" marL="1371600" algn="l">
              <a:lnSpc>
                <a:spcPct val="118181"/>
              </a:lnSpc>
              <a:spcBef>
                <a:spcPts val="600"/>
              </a:spcBef>
              <a:spcAft>
                <a:spcPts val="0"/>
              </a:spcAft>
              <a:buClr>
                <a:schemeClr val="accent4"/>
              </a:buClr>
              <a:buSzPts val="1100"/>
              <a:buChar char="•"/>
              <a:defRPr sz="1100"/>
            </a:lvl3pPr>
            <a:lvl4pPr indent="-292100" lvl="3" marL="1828800" algn="l">
              <a:lnSpc>
                <a:spcPct val="120000"/>
              </a:lnSpc>
              <a:spcBef>
                <a:spcPts val="600"/>
              </a:spcBef>
              <a:spcAft>
                <a:spcPts val="0"/>
              </a:spcAft>
              <a:buClr>
                <a:schemeClr val="accent4"/>
              </a:buClr>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7" name="Google Shape;267;p21"/>
          <p:cNvSpPr txBox="1"/>
          <p:nvPr>
            <p:ph idx="7" type="body"/>
          </p:nvPr>
        </p:nvSpPr>
        <p:spPr>
          <a:xfrm>
            <a:off x="8592766" y="4079992"/>
            <a:ext cx="2874219" cy="171120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Clr>
                <a:schemeClr val="accent3"/>
              </a:buClr>
              <a:buSzPts val="1200"/>
              <a:buChar char="▪"/>
              <a:defRPr sz="1200"/>
            </a:lvl2pPr>
            <a:lvl3pPr indent="-298450" lvl="2" marL="1371600" algn="l">
              <a:lnSpc>
                <a:spcPct val="118181"/>
              </a:lnSpc>
              <a:spcBef>
                <a:spcPts val="600"/>
              </a:spcBef>
              <a:spcAft>
                <a:spcPts val="0"/>
              </a:spcAft>
              <a:buClr>
                <a:schemeClr val="accent3"/>
              </a:buClr>
              <a:buSzPts val="1100"/>
              <a:buChar char="•"/>
              <a:defRPr sz="1100"/>
            </a:lvl3pPr>
            <a:lvl4pPr indent="-292100" lvl="3" marL="1828800" algn="l">
              <a:lnSpc>
                <a:spcPct val="120000"/>
              </a:lnSpc>
              <a:spcBef>
                <a:spcPts val="600"/>
              </a:spcBef>
              <a:spcAft>
                <a:spcPts val="0"/>
              </a:spcAft>
              <a:buClr>
                <a:schemeClr val="accent3"/>
              </a:buClr>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4">
  <p:cSld name="Section Opener4">
    <p:spTree>
      <p:nvGrpSpPr>
        <p:cNvPr id="15" name="Shape 15"/>
        <p:cNvGrpSpPr/>
        <p:nvPr/>
      </p:nvGrpSpPr>
      <p:grpSpPr>
        <a:xfrm>
          <a:off x="0" y="0"/>
          <a:ext cx="0" cy="0"/>
          <a:chOff x="0" y="0"/>
          <a:chExt cx="0" cy="0"/>
        </a:xfrm>
      </p:grpSpPr>
      <p:sp>
        <p:nvSpPr>
          <p:cNvPr id="16" name="Google Shape;16;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7" name="Google Shape;17;p3"/>
          <p:cNvSpPr/>
          <p:nvPr/>
        </p:nvSpPr>
        <p:spPr>
          <a:xfrm>
            <a:off x="-312712" y="0"/>
            <a:ext cx="8760296" cy="8102938"/>
          </a:xfrm>
          <a:custGeom>
            <a:rect b="b" l="l" r="r" t="t"/>
            <a:pathLst>
              <a:path extrusionOk="0" h="1514" w="1637">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8" name="Google Shape;18;p3"/>
          <p:cNvSpPr/>
          <p:nvPr>
            <p:ph idx="2" type="pic"/>
          </p:nvPr>
        </p:nvSpPr>
        <p:spPr>
          <a:xfrm>
            <a:off x="4943872" y="-1634"/>
            <a:ext cx="7248128" cy="685958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19" name="Google Shape;19;p3"/>
          <p:cNvPicPr preferRelativeResize="0"/>
          <p:nvPr/>
        </p:nvPicPr>
        <p:blipFill rotWithShape="1">
          <a:blip r:embed="rId2">
            <a:alphaModFix/>
          </a:blip>
          <a:srcRect b="0" l="9322" r="9322" t="0"/>
          <a:stretch/>
        </p:blipFill>
        <p:spPr>
          <a:xfrm>
            <a:off x="2273300" y="-1588"/>
            <a:ext cx="9918700" cy="6859588"/>
          </a:xfrm>
          <a:prstGeom prst="rect">
            <a:avLst/>
          </a:prstGeom>
          <a:noFill/>
          <a:ln>
            <a:noFill/>
          </a:ln>
        </p:spPr>
      </p:pic>
      <p:sp>
        <p:nvSpPr>
          <p:cNvPr id="20" name="Google Shape;20;p3"/>
          <p:cNvSpPr txBox="1"/>
          <p:nvPr>
            <p:ph idx="1" type="body"/>
          </p:nvPr>
        </p:nvSpPr>
        <p:spPr>
          <a:xfrm>
            <a:off x="407988" y="434513"/>
            <a:ext cx="5471988" cy="1698343"/>
          </a:xfrm>
          <a:prstGeom prst="rect">
            <a:avLst/>
          </a:prstGeom>
          <a:noFill/>
          <a:ln>
            <a:noFill/>
          </a:ln>
        </p:spPr>
        <p:txBody>
          <a:bodyPr anchorCtr="0" anchor="b" bIns="0" lIns="0" spcFirstLastPara="1" rIns="0" wrap="square" tIns="0">
            <a:noAutofit/>
          </a:bodyPr>
          <a:lstStyle>
            <a:lvl1pPr indent="-228600" lvl="0" marL="457200" algn="l">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 name="Google Shape;21;p3"/>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bullets with highlights">
  <p:cSld name="3 bullets with highlights">
    <p:bg>
      <p:bgPr>
        <a:solidFill>
          <a:schemeClr val="lt1"/>
        </a:solidFill>
      </p:bgPr>
    </p:bg>
    <p:spTree>
      <p:nvGrpSpPr>
        <p:cNvPr id="268" name="Shape 268"/>
        <p:cNvGrpSpPr/>
        <p:nvPr/>
      </p:nvGrpSpPr>
      <p:grpSpPr>
        <a:xfrm>
          <a:off x="0" y="0"/>
          <a:ext cx="0" cy="0"/>
          <a:chOff x="0" y="0"/>
          <a:chExt cx="0" cy="0"/>
        </a:xfrm>
      </p:grpSpPr>
      <p:sp>
        <p:nvSpPr>
          <p:cNvPr id="269" name="Google Shape;269;p22"/>
          <p:cNvSpPr/>
          <p:nvPr/>
        </p:nvSpPr>
        <p:spPr>
          <a:xfrm>
            <a:off x="5563594" y="4734095"/>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70" name="Google Shape;270;p22"/>
          <p:cNvSpPr/>
          <p:nvPr/>
        </p:nvSpPr>
        <p:spPr>
          <a:xfrm>
            <a:off x="5563595" y="2944149"/>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71" name="Google Shape;271;p22"/>
          <p:cNvSpPr/>
          <p:nvPr/>
        </p:nvSpPr>
        <p:spPr>
          <a:xfrm>
            <a:off x="5516146" y="1186056"/>
            <a:ext cx="1204015" cy="1137595"/>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272" name="Google Shape;272;p22"/>
          <p:cNvSpPr/>
          <p:nvPr/>
        </p:nvSpPr>
        <p:spPr>
          <a:xfrm>
            <a:off x="-1" y="0"/>
            <a:ext cx="4749299" cy="68580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273" name="Google Shape;273;p22"/>
          <p:cNvPicPr preferRelativeResize="0"/>
          <p:nvPr/>
        </p:nvPicPr>
        <p:blipFill rotWithShape="1">
          <a:blip r:embed="rId2">
            <a:alphaModFix/>
          </a:blip>
          <a:srcRect b="0" l="0" r="0" t="7668"/>
          <a:stretch/>
        </p:blipFill>
        <p:spPr>
          <a:xfrm rot="-3578492">
            <a:off x="-510401" y="-999749"/>
            <a:ext cx="4694967" cy="4418573"/>
          </a:xfrm>
          <a:custGeom>
            <a:rect b="b" l="l" r="r" t="t"/>
            <a:pathLst>
              <a:path extrusionOk="0" h="6332069" w="6728158">
                <a:moveTo>
                  <a:pt x="0" y="6332069"/>
                </a:moveTo>
                <a:lnTo>
                  <a:pt x="6728158" y="6332069"/>
                </a:lnTo>
                <a:lnTo>
                  <a:pt x="6728158" y="5480387"/>
                </a:lnTo>
                <a:lnTo>
                  <a:pt x="3518172" y="0"/>
                </a:lnTo>
                <a:lnTo>
                  <a:pt x="0" y="2060673"/>
                </a:lnTo>
                <a:close/>
              </a:path>
            </a:pathLst>
          </a:custGeom>
          <a:noFill/>
          <a:ln>
            <a:noFill/>
          </a:ln>
        </p:spPr>
      </p:pic>
      <p:sp>
        <p:nvSpPr>
          <p:cNvPr id="274" name="Google Shape;274;p22"/>
          <p:cNvSpPr txBox="1"/>
          <p:nvPr>
            <p:ph idx="1" type="body"/>
          </p:nvPr>
        </p:nvSpPr>
        <p:spPr>
          <a:xfrm>
            <a:off x="5713875" y="1525457"/>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22"/>
          <p:cNvSpPr txBox="1"/>
          <p:nvPr>
            <p:ph idx="2" type="body"/>
          </p:nvPr>
        </p:nvSpPr>
        <p:spPr>
          <a:xfrm>
            <a:off x="5713875" y="3284120"/>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22"/>
          <p:cNvSpPr txBox="1"/>
          <p:nvPr>
            <p:ph idx="3" type="body"/>
          </p:nvPr>
        </p:nvSpPr>
        <p:spPr>
          <a:xfrm>
            <a:off x="5713875" y="5061942"/>
            <a:ext cx="863263" cy="482705"/>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rgbClr val="2C004B"/>
              </a:buClr>
              <a:buSzPts val="2600"/>
              <a:buNone/>
              <a:defRPr b="0" sz="2600">
                <a:solidFill>
                  <a:srgbClr val="2C004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7" name="Google Shape;277;p22"/>
          <p:cNvSpPr txBox="1"/>
          <p:nvPr>
            <p:ph idx="4" type="body"/>
          </p:nvPr>
        </p:nvSpPr>
        <p:spPr>
          <a:xfrm>
            <a:off x="426716" y="3367132"/>
            <a:ext cx="3670826" cy="2993216"/>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30200" lvl="1" marL="914400" algn="l">
              <a:lnSpc>
                <a:spcPct val="112500"/>
              </a:lnSpc>
              <a:spcBef>
                <a:spcPts val="600"/>
              </a:spcBef>
              <a:spcAft>
                <a:spcPts val="0"/>
              </a:spcAft>
              <a:buClr>
                <a:schemeClr val="accent3"/>
              </a:buClr>
              <a:buSzPts val="1600"/>
              <a:buChar char="▪"/>
              <a:defRPr sz="1600"/>
            </a:lvl2pPr>
            <a:lvl3pPr indent="-317500" lvl="2" marL="1371600" algn="l">
              <a:lnSpc>
                <a:spcPct val="114285"/>
              </a:lnSpc>
              <a:spcBef>
                <a:spcPts val="600"/>
              </a:spcBef>
              <a:spcAft>
                <a:spcPts val="0"/>
              </a:spcAft>
              <a:buClr>
                <a:schemeClr val="accent3"/>
              </a:buClr>
              <a:buSzPts val="1400"/>
              <a:buChar char="•"/>
              <a:defRPr sz="1400"/>
            </a:lvl3pPr>
            <a:lvl4pPr indent="-304800" lvl="3" marL="1828800" algn="l">
              <a:lnSpc>
                <a:spcPct val="116666"/>
              </a:lnSpc>
              <a:spcBef>
                <a:spcPts val="600"/>
              </a:spcBef>
              <a:spcAft>
                <a:spcPts val="0"/>
              </a:spcAft>
              <a:buClr>
                <a:schemeClr val="accent3"/>
              </a:buClr>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8" name="Google Shape;278;p22"/>
          <p:cNvSpPr txBox="1"/>
          <p:nvPr>
            <p:ph type="title"/>
          </p:nvPr>
        </p:nvSpPr>
        <p:spPr>
          <a:xfrm>
            <a:off x="407988" y="404812"/>
            <a:ext cx="2663676" cy="1584027"/>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22"/>
          <p:cNvSpPr txBox="1"/>
          <p:nvPr>
            <p:ph idx="5" type="body"/>
          </p:nvPr>
        </p:nvSpPr>
        <p:spPr>
          <a:xfrm>
            <a:off x="6917889" y="825195"/>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0" name="Google Shape;280;p22"/>
          <p:cNvSpPr txBox="1"/>
          <p:nvPr>
            <p:ph idx="6" type="body"/>
          </p:nvPr>
        </p:nvSpPr>
        <p:spPr>
          <a:xfrm>
            <a:off x="6917889" y="1268413"/>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22"/>
          <p:cNvSpPr txBox="1"/>
          <p:nvPr>
            <p:ph idx="7" type="body"/>
          </p:nvPr>
        </p:nvSpPr>
        <p:spPr>
          <a:xfrm>
            <a:off x="6917889" y="2583858"/>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22"/>
          <p:cNvSpPr txBox="1"/>
          <p:nvPr>
            <p:ph idx="8" type="body"/>
          </p:nvPr>
        </p:nvSpPr>
        <p:spPr>
          <a:xfrm>
            <a:off x="6917889" y="3027076"/>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22"/>
          <p:cNvSpPr txBox="1"/>
          <p:nvPr>
            <p:ph idx="9" type="body"/>
          </p:nvPr>
        </p:nvSpPr>
        <p:spPr>
          <a:xfrm>
            <a:off x="6917889" y="4361680"/>
            <a:ext cx="4866123" cy="412363"/>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chemeClr val="dk2"/>
              </a:buClr>
              <a:buSzPts val="1800"/>
              <a:buNone/>
              <a:defRPr b="0" sz="1800">
                <a:solidFill>
                  <a:schemeClr val="dk2"/>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4" name="Google Shape;284;p22"/>
          <p:cNvSpPr txBox="1"/>
          <p:nvPr>
            <p:ph idx="13" type="body"/>
          </p:nvPr>
        </p:nvSpPr>
        <p:spPr>
          <a:xfrm>
            <a:off x="6917889" y="4804898"/>
            <a:ext cx="4866123" cy="9967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3"/>
              </a:buClr>
              <a:buSzPts val="1200"/>
              <a:buChar char="▪"/>
              <a:defRPr sz="1200">
                <a:solidFill>
                  <a:schemeClr val="dk1"/>
                </a:solidFill>
              </a:defRPr>
            </a:lvl2pPr>
            <a:lvl3pPr indent="-304800" lvl="2" marL="1371600" algn="l">
              <a:lnSpc>
                <a:spcPct val="116666"/>
              </a:lnSpc>
              <a:spcBef>
                <a:spcPts val="600"/>
              </a:spcBef>
              <a:spcAft>
                <a:spcPts val="0"/>
              </a:spcAft>
              <a:buClr>
                <a:schemeClr val="accent3"/>
              </a:buClr>
              <a:buSzPts val="1200"/>
              <a:buChar char="•"/>
              <a:defRPr sz="1200">
                <a:solidFill>
                  <a:schemeClr val="dk1"/>
                </a:solidFill>
              </a:defRPr>
            </a:lvl3pPr>
            <a:lvl4pPr indent="-298450" lvl="3" marL="1828800" algn="l">
              <a:lnSpc>
                <a:spcPct val="109090"/>
              </a:lnSpc>
              <a:spcBef>
                <a:spcPts val="600"/>
              </a:spcBef>
              <a:spcAft>
                <a:spcPts val="0"/>
              </a:spcAft>
              <a:buClr>
                <a:schemeClr val="accent3"/>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5" name="Google Shape;285;p2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86" name="Google Shape;286;p22">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87" name="Google Shape;287;p22"/>
          <p:cNvSpPr/>
          <p:nvPr/>
        </p:nvSpPr>
        <p:spPr>
          <a:xfrm>
            <a:off x="9560327"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rmation">
  <p:cSld name="Contact information">
    <p:spTree>
      <p:nvGrpSpPr>
        <p:cNvPr id="288" name="Shape 288"/>
        <p:cNvGrpSpPr/>
        <p:nvPr/>
      </p:nvGrpSpPr>
      <p:grpSpPr>
        <a:xfrm>
          <a:off x="0" y="0"/>
          <a:ext cx="0" cy="0"/>
          <a:chOff x="0" y="0"/>
          <a:chExt cx="0" cy="0"/>
        </a:xfrm>
      </p:grpSpPr>
      <p:sp>
        <p:nvSpPr>
          <p:cNvPr id="289" name="Google Shape;289;p23"/>
          <p:cNvSpPr/>
          <p:nvPr>
            <p:ph idx="2" type="pic"/>
          </p:nvPr>
        </p:nvSpPr>
        <p:spPr>
          <a:xfrm>
            <a:off x="624115" y="190341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0" name="Google Shape;290;p23"/>
          <p:cNvSpPr/>
          <p:nvPr>
            <p:ph idx="3" type="pic"/>
          </p:nvPr>
        </p:nvSpPr>
        <p:spPr>
          <a:xfrm>
            <a:off x="6455195" y="190341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1" name="Google Shape;291;p23"/>
          <p:cNvSpPr/>
          <p:nvPr>
            <p:ph idx="4" type="pic"/>
          </p:nvPr>
        </p:nvSpPr>
        <p:spPr>
          <a:xfrm>
            <a:off x="624115" y="437945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2" name="Google Shape;292;p23"/>
          <p:cNvSpPr/>
          <p:nvPr>
            <p:ph idx="5" type="pic"/>
          </p:nvPr>
        </p:nvSpPr>
        <p:spPr>
          <a:xfrm>
            <a:off x="6455195" y="4379453"/>
            <a:ext cx="1452563" cy="1671637"/>
          </a:xfrm>
          <a:prstGeom prst="rect">
            <a:avLst/>
          </a:prstGeom>
          <a:solidFill>
            <a:srgbClr val="D9D9D9"/>
          </a:solid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293" name="Google Shape;293;p23"/>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p2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5" name="Google Shape;295;p2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296" name="Google Shape;296;p2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7" name="Google Shape;297;p2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98" name="Google Shape;298;p23"/>
          <p:cNvSpPr txBox="1"/>
          <p:nvPr>
            <p:ph idx="1" type="body"/>
          </p:nvPr>
        </p:nvSpPr>
        <p:spPr>
          <a:xfrm>
            <a:off x="2207568" y="190341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9" name="Google Shape;299;p23"/>
          <p:cNvSpPr txBox="1"/>
          <p:nvPr>
            <p:ph idx="6" type="body"/>
          </p:nvPr>
        </p:nvSpPr>
        <p:spPr>
          <a:xfrm>
            <a:off x="8040043" y="190341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23"/>
          <p:cNvSpPr txBox="1"/>
          <p:nvPr>
            <p:ph idx="7" type="body"/>
          </p:nvPr>
        </p:nvSpPr>
        <p:spPr>
          <a:xfrm>
            <a:off x="2207568" y="437945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23"/>
          <p:cNvSpPr txBox="1"/>
          <p:nvPr>
            <p:ph idx="8" type="body"/>
          </p:nvPr>
        </p:nvSpPr>
        <p:spPr>
          <a:xfrm>
            <a:off x="8040043" y="4379453"/>
            <a:ext cx="3743970" cy="1671637"/>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Clr>
                <a:schemeClr val="accent1"/>
              </a:buClr>
              <a:buSzPts val="1200"/>
              <a:buChar char="▪"/>
              <a:defRPr sz="1200">
                <a:solidFill>
                  <a:schemeClr val="dk1"/>
                </a:solidFill>
              </a:defRPr>
            </a:lvl2pPr>
            <a:lvl3pPr indent="-304800" lvl="2" marL="1371600" algn="l">
              <a:lnSpc>
                <a:spcPct val="116666"/>
              </a:lnSpc>
              <a:spcBef>
                <a:spcPts val="600"/>
              </a:spcBef>
              <a:spcAft>
                <a:spcPts val="0"/>
              </a:spcAft>
              <a:buClr>
                <a:schemeClr val="accent1"/>
              </a:buClr>
              <a:buSzPts val="1200"/>
              <a:buChar char="•"/>
              <a:defRPr sz="1200">
                <a:solidFill>
                  <a:schemeClr val="dk1"/>
                </a:solidFill>
              </a:defRPr>
            </a:lvl3pPr>
            <a:lvl4pPr indent="-298450" lvl="3" marL="1828800" algn="l">
              <a:lnSpc>
                <a:spcPct val="109090"/>
              </a:lnSpc>
              <a:spcBef>
                <a:spcPts val="600"/>
              </a:spcBef>
              <a:spcAft>
                <a:spcPts val="0"/>
              </a:spcAft>
              <a:buClr>
                <a:schemeClr val="accent1"/>
              </a:buClr>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details">
  <p:cSld name="Contact details">
    <p:spTree>
      <p:nvGrpSpPr>
        <p:cNvPr id="302" name="Shape 302"/>
        <p:cNvGrpSpPr/>
        <p:nvPr/>
      </p:nvGrpSpPr>
      <p:grpSpPr>
        <a:xfrm>
          <a:off x="0" y="0"/>
          <a:ext cx="0" cy="0"/>
          <a:chOff x="0" y="0"/>
          <a:chExt cx="0" cy="0"/>
        </a:xfrm>
      </p:grpSpPr>
      <p:sp>
        <p:nvSpPr>
          <p:cNvPr id="303" name="Google Shape;303;p24"/>
          <p:cNvSpPr txBox="1"/>
          <p:nvPr>
            <p:ph idx="1" type="body"/>
          </p:nvPr>
        </p:nvSpPr>
        <p:spPr>
          <a:xfrm>
            <a:off x="6638114" y="662159"/>
            <a:ext cx="4883669" cy="412363"/>
          </a:xfrm>
          <a:prstGeom prst="rect">
            <a:avLst/>
          </a:prstGeom>
          <a:noFill/>
          <a:ln>
            <a:noFill/>
          </a:ln>
        </p:spPr>
        <p:txBody>
          <a:bodyPr anchorCtr="0" anchor="ctr" bIns="0" lIns="0" spcFirstLastPara="1" rIns="0" wrap="square" tIns="0">
            <a:noAutofit/>
          </a:bodyPr>
          <a:lstStyle>
            <a:lvl1pPr indent="-228600" lvl="0" marL="457200" algn="l">
              <a:lnSpc>
                <a:spcPct val="115384"/>
              </a:lnSpc>
              <a:spcBef>
                <a:spcPts val="0"/>
              </a:spcBef>
              <a:spcAft>
                <a:spcPts val="0"/>
              </a:spcAft>
              <a:buClr>
                <a:srgbClr val="12ABDB"/>
              </a:buClr>
              <a:buSzPts val="2600"/>
              <a:buNone/>
              <a:defRPr b="0" sz="2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24"/>
          <p:cNvSpPr txBox="1"/>
          <p:nvPr>
            <p:ph idx="2" type="body"/>
          </p:nvPr>
        </p:nvSpPr>
        <p:spPr>
          <a:xfrm>
            <a:off x="6638114" y="4374297"/>
            <a:ext cx="4883669" cy="412363"/>
          </a:xfrm>
          <a:prstGeom prst="rect">
            <a:avLst/>
          </a:prstGeom>
          <a:noFill/>
          <a:ln>
            <a:noFill/>
          </a:ln>
        </p:spPr>
        <p:txBody>
          <a:bodyPr anchorCtr="0" anchor="ctr" bIns="0" lIns="0" spcFirstLastPara="1" rIns="0" wrap="square" tIns="0">
            <a:noAutofit/>
          </a:bodyPr>
          <a:lstStyle>
            <a:lvl1pPr indent="-228600" lvl="0" marL="457200" algn="l">
              <a:lnSpc>
                <a:spcPct val="115384"/>
              </a:lnSpc>
              <a:spcBef>
                <a:spcPts val="0"/>
              </a:spcBef>
              <a:spcAft>
                <a:spcPts val="0"/>
              </a:spcAft>
              <a:buClr>
                <a:srgbClr val="12ABDB"/>
              </a:buClr>
              <a:buSzPts val="2600"/>
              <a:buNone/>
              <a:defRPr b="0" sz="2600">
                <a:solidFill>
                  <a:srgbClr val="12ABDB"/>
                </a:solidFill>
              </a:defRPr>
            </a:lvl1pPr>
            <a:lvl2pPr indent="-317500" lvl="1" marL="914400" algn="l">
              <a:lnSpc>
                <a:spcPct val="142857"/>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24"/>
          <p:cNvSpPr txBox="1"/>
          <p:nvPr>
            <p:ph idx="3" type="body"/>
          </p:nvPr>
        </p:nvSpPr>
        <p:spPr>
          <a:xfrm>
            <a:off x="6638113" y="4810699"/>
            <a:ext cx="4883670" cy="1717101"/>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lvl1pPr>
            <a:lvl2pPr indent="-304800" lvl="1" marL="914400" algn="l">
              <a:lnSpc>
                <a:spcPct val="116666"/>
              </a:lnSpc>
              <a:spcBef>
                <a:spcPts val="600"/>
              </a:spcBef>
              <a:spcAft>
                <a:spcPts val="0"/>
              </a:spcAft>
              <a:buSzPts val="1200"/>
              <a:buChar char="▪"/>
              <a:defRPr sz="1200"/>
            </a:lvl2pPr>
            <a:lvl3pPr indent="-298450" lvl="2" marL="1371600" algn="l">
              <a:lnSpc>
                <a:spcPct val="109090"/>
              </a:lnSpc>
              <a:spcBef>
                <a:spcPts val="600"/>
              </a:spcBef>
              <a:spcAft>
                <a:spcPts val="0"/>
              </a:spcAft>
              <a:buSzPts val="1100"/>
              <a:buChar char="•"/>
              <a:defRPr sz="1100"/>
            </a:lvl3pPr>
            <a:lvl4pPr indent="-292100" lvl="3" marL="1828800" algn="l">
              <a:lnSpc>
                <a:spcPct val="110000"/>
              </a:lnSpc>
              <a:spcBef>
                <a:spcPts val="600"/>
              </a:spcBef>
              <a:spcAft>
                <a:spcPts val="0"/>
              </a:spcAft>
              <a:buSzPts val="1000"/>
              <a:buChar char="‒"/>
              <a:defRPr sz="10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24"/>
          <p:cNvSpPr txBox="1"/>
          <p:nvPr>
            <p:ph idx="4" type="body"/>
          </p:nvPr>
        </p:nvSpPr>
        <p:spPr>
          <a:xfrm>
            <a:off x="6638113" y="1265729"/>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24"/>
          <p:cNvSpPr txBox="1"/>
          <p:nvPr>
            <p:ph idx="5" type="body"/>
          </p:nvPr>
        </p:nvSpPr>
        <p:spPr>
          <a:xfrm>
            <a:off x="9473096" y="1265729"/>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24"/>
          <p:cNvSpPr txBox="1"/>
          <p:nvPr>
            <p:ph idx="6" type="body"/>
          </p:nvPr>
        </p:nvSpPr>
        <p:spPr>
          <a:xfrm>
            <a:off x="6638113" y="2455544"/>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24"/>
          <p:cNvSpPr txBox="1"/>
          <p:nvPr>
            <p:ph idx="7" type="body"/>
          </p:nvPr>
        </p:nvSpPr>
        <p:spPr>
          <a:xfrm>
            <a:off x="9473096" y="2455544"/>
            <a:ext cx="1981648" cy="1058371"/>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24"/>
          <p:cNvSpPr/>
          <p:nvPr/>
        </p:nvSpPr>
        <p:spPr>
          <a:xfrm>
            <a:off x="0" y="0"/>
            <a:ext cx="6314264" cy="6858000"/>
          </a:xfrm>
          <a:custGeom>
            <a:rect b="b" l="l" r="r" t="t"/>
            <a:pathLst>
              <a:path extrusionOk="0" h="6850062" w="6314264">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311" name="Google Shape;311;p24"/>
          <p:cNvSpPr/>
          <p:nvPr/>
        </p:nvSpPr>
        <p:spPr>
          <a:xfrm>
            <a:off x="5688408" y="4703082"/>
            <a:ext cx="414338" cy="339383"/>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p:txBody>
      </p:sp>
      <p:sp>
        <p:nvSpPr>
          <p:cNvPr id="312" name="Google Shape;312;p24"/>
          <p:cNvSpPr/>
          <p:nvPr/>
        </p:nvSpPr>
        <p:spPr>
          <a:xfrm>
            <a:off x="5471869" y="4458435"/>
            <a:ext cx="630877" cy="536142"/>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Verdana"/>
              <a:ea typeface="Verdana"/>
              <a:cs typeface="Verdana"/>
              <a:sym typeface="Verdana"/>
            </a:endParaRPr>
          </a:p>
        </p:txBody>
      </p:sp>
      <p:sp>
        <p:nvSpPr>
          <p:cNvPr id="313" name="Google Shape;313;p24"/>
          <p:cNvSpPr txBox="1"/>
          <p:nvPr>
            <p:ph idx="8" type="body"/>
          </p:nvPr>
        </p:nvSpPr>
        <p:spPr>
          <a:xfrm>
            <a:off x="412692" y="4869077"/>
            <a:ext cx="3344087" cy="1088820"/>
          </a:xfrm>
          <a:prstGeom prst="rect">
            <a:avLst/>
          </a:prstGeom>
          <a:noFill/>
          <a:ln>
            <a:noFill/>
          </a:ln>
        </p:spPr>
        <p:txBody>
          <a:bodyPr anchorCtr="0" anchor="b" bIns="0" lIns="0" spcFirstLastPara="1" rIns="0" wrap="square" tIns="0">
            <a:noAutofit/>
          </a:bodyPr>
          <a:lstStyle>
            <a:lvl1pPr indent="-228600" lvl="0" marL="457200" algn="l">
              <a:lnSpc>
                <a:spcPct val="114285"/>
              </a:lnSpc>
              <a:spcBef>
                <a:spcPts val="0"/>
              </a:spcBef>
              <a:spcAft>
                <a:spcPts val="0"/>
              </a:spcAft>
              <a:buClr>
                <a:schemeClr val="lt1"/>
              </a:buClr>
              <a:buSzPts val="1400"/>
              <a:buNone/>
              <a:defRPr sz="14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4" name="Google Shape;314;p2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5" name="Google Shape;315;p24"/>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316" name="Google Shape;316;p24">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17" name="Google Shape;317;p2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4">
  <p:cSld name="Text with Shapes - Layout4">
    <p:bg>
      <p:bgPr>
        <a:solidFill>
          <a:schemeClr val="lt1"/>
        </a:solidFill>
      </p:bgPr>
    </p:bg>
    <p:spTree>
      <p:nvGrpSpPr>
        <p:cNvPr id="318" name="Shape 318"/>
        <p:cNvGrpSpPr/>
        <p:nvPr/>
      </p:nvGrpSpPr>
      <p:grpSpPr>
        <a:xfrm>
          <a:off x="0" y="0"/>
          <a:ext cx="0" cy="0"/>
          <a:chOff x="0" y="0"/>
          <a:chExt cx="0" cy="0"/>
        </a:xfrm>
      </p:grpSpPr>
      <p:pic>
        <p:nvPicPr>
          <p:cNvPr id="319" name="Google Shape;319;p25"/>
          <p:cNvPicPr preferRelativeResize="0"/>
          <p:nvPr/>
        </p:nvPicPr>
        <p:blipFill rotWithShape="1">
          <a:blip r:embed="rId2">
            <a:alphaModFix/>
          </a:blip>
          <a:srcRect b="0" l="0" r="0" t="9060"/>
          <a:stretch/>
        </p:blipFill>
        <p:spPr>
          <a:xfrm flipH="1">
            <a:off x="0" y="0"/>
            <a:ext cx="6728158" cy="6236668"/>
          </a:xfrm>
          <a:prstGeom prst="rect">
            <a:avLst/>
          </a:prstGeom>
          <a:noFill/>
          <a:ln>
            <a:noFill/>
          </a:ln>
        </p:spPr>
      </p:pic>
      <p:sp>
        <p:nvSpPr>
          <p:cNvPr id="320" name="Google Shape;320;p25"/>
          <p:cNvSpPr txBox="1"/>
          <p:nvPr>
            <p:ph idx="1" type="body"/>
          </p:nvPr>
        </p:nvSpPr>
        <p:spPr>
          <a:xfrm>
            <a:off x="407988" y="2439343"/>
            <a:ext cx="4940178" cy="1008112"/>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0"/>
              </a:spcBef>
              <a:spcAft>
                <a:spcPts val="0"/>
              </a:spcAft>
              <a:buClr>
                <a:schemeClr val="lt1"/>
              </a:buClr>
              <a:buSzPts val="1600"/>
              <a:buNone/>
              <a:defRPr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1" name="Google Shape;321;p25"/>
          <p:cNvSpPr txBox="1"/>
          <p:nvPr>
            <p:ph idx="2" type="body"/>
          </p:nvPr>
        </p:nvSpPr>
        <p:spPr>
          <a:xfrm>
            <a:off x="7896200" y="140492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2" name="Google Shape;322;p25"/>
          <p:cNvSpPr txBox="1"/>
          <p:nvPr>
            <p:ph idx="3" type="body"/>
          </p:nvPr>
        </p:nvSpPr>
        <p:spPr>
          <a:xfrm>
            <a:off x="7896200" y="5918247"/>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3" name="Google Shape;323;p25"/>
          <p:cNvSpPr txBox="1"/>
          <p:nvPr>
            <p:ph idx="4" type="body"/>
          </p:nvPr>
        </p:nvSpPr>
        <p:spPr>
          <a:xfrm>
            <a:off x="7896200" y="501558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25"/>
          <p:cNvSpPr txBox="1"/>
          <p:nvPr>
            <p:ph idx="5" type="body"/>
          </p:nvPr>
        </p:nvSpPr>
        <p:spPr>
          <a:xfrm>
            <a:off x="7896200" y="4112916"/>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5" name="Google Shape;325;p25"/>
          <p:cNvSpPr txBox="1"/>
          <p:nvPr>
            <p:ph idx="6" type="body"/>
          </p:nvPr>
        </p:nvSpPr>
        <p:spPr>
          <a:xfrm>
            <a:off x="7896200" y="3210251"/>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6" name="Google Shape;326;p25"/>
          <p:cNvSpPr txBox="1"/>
          <p:nvPr>
            <p:ph idx="7" type="body"/>
          </p:nvPr>
        </p:nvSpPr>
        <p:spPr>
          <a:xfrm>
            <a:off x="7896200" y="2307586"/>
            <a:ext cx="3887813" cy="524886"/>
          </a:xfrm>
          <a:prstGeom prst="rect">
            <a:avLst/>
          </a:prstGeom>
          <a:noFill/>
          <a:ln>
            <a:noFill/>
          </a:ln>
        </p:spPr>
        <p:txBody>
          <a:bodyPr anchorCtr="0" anchor="ctr"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7" name="Google Shape;327;p25"/>
          <p:cNvSpPr txBox="1"/>
          <p:nvPr>
            <p:ph type="title"/>
          </p:nvPr>
        </p:nvSpPr>
        <p:spPr>
          <a:xfrm>
            <a:off x="407988" y="1447298"/>
            <a:ext cx="5471988"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25"/>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29" name="Google Shape;329;p2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30" name="Google Shape;330;p25">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1" name="Google Shape;331;p2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s with signature circle">
  <p:cSld name="3-columns with signature circle">
    <p:bg>
      <p:bgPr>
        <a:solidFill>
          <a:schemeClr val="lt1"/>
        </a:solidFill>
      </p:bgPr>
    </p:bg>
    <p:spTree>
      <p:nvGrpSpPr>
        <p:cNvPr id="332" name="Shape 332"/>
        <p:cNvGrpSpPr/>
        <p:nvPr/>
      </p:nvGrpSpPr>
      <p:grpSpPr>
        <a:xfrm>
          <a:off x="0" y="0"/>
          <a:ext cx="0" cy="0"/>
          <a:chOff x="0" y="0"/>
          <a:chExt cx="0" cy="0"/>
        </a:xfrm>
      </p:grpSpPr>
      <p:sp>
        <p:nvSpPr>
          <p:cNvPr id="333" name="Google Shape;333;p26"/>
          <p:cNvSpPr/>
          <p:nvPr/>
        </p:nvSpPr>
        <p:spPr>
          <a:xfrm>
            <a:off x="998106" y="2708995"/>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4" name="Google Shape;334;p26"/>
          <p:cNvSpPr/>
          <p:nvPr/>
        </p:nvSpPr>
        <p:spPr>
          <a:xfrm>
            <a:off x="4601266" y="2744279"/>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5" name="Google Shape;335;p26"/>
          <p:cNvSpPr/>
          <p:nvPr/>
        </p:nvSpPr>
        <p:spPr>
          <a:xfrm>
            <a:off x="8204425" y="2744279"/>
            <a:ext cx="3017520" cy="3528293"/>
          </a:xfrm>
          <a:prstGeom prst="rect">
            <a:avLst/>
          </a:prstGeom>
          <a:noFill/>
          <a:ln cap="flat" cmpd="sng" w="38100">
            <a:solidFill>
              <a:srgbClr val="E6E7E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6" name="Google Shape;336;p26"/>
          <p:cNvSpPr/>
          <p:nvPr/>
        </p:nvSpPr>
        <p:spPr>
          <a:xfrm>
            <a:off x="8674834"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7" name="Google Shape;337;p26"/>
          <p:cNvSpPr/>
          <p:nvPr/>
        </p:nvSpPr>
        <p:spPr>
          <a:xfrm>
            <a:off x="5071675"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38" name="Google Shape;338;p26"/>
          <p:cNvSpPr/>
          <p:nvPr/>
        </p:nvSpPr>
        <p:spPr>
          <a:xfrm>
            <a:off x="1468515" y="1772816"/>
            <a:ext cx="2076703" cy="1962143"/>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Verdana"/>
              <a:ea typeface="Verdana"/>
              <a:cs typeface="Verdana"/>
              <a:sym typeface="Verdana"/>
            </a:endParaRPr>
          </a:p>
        </p:txBody>
      </p:sp>
      <p:sp>
        <p:nvSpPr>
          <p:cNvPr id="339" name="Google Shape;339;p26"/>
          <p:cNvSpPr txBox="1"/>
          <p:nvPr>
            <p:ph idx="1" type="body"/>
          </p:nvPr>
        </p:nvSpPr>
        <p:spPr>
          <a:xfrm>
            <a:off x="1678985" y="2492375"/>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26"/>
          <p:cNvSpPr txBox="1"/>
          <p:nvPr>
            <p:ph idx="2" type="body"/>
          </p:nvPr>
        </p:nvSpPr>
        <p:spPr>
          <a:xfrm>
            <a:off x="5282145" y="2492896"/>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26"/>
          <p:cNvSpPr txBox="1"/>
          <p:nvPr>
            <p:ph idx="3" type="body"/>
          </p:nvPr>
        </p:nvSpPr>
        <p:spPr>
          <a:xfrm>
            <a:off x="8885304" y="2465855"/>
            <a:ext cx="1655762" cy="576263"/>
          </a:xfrm>
          <a:prstGeom prst="rect">
            <a:avLst/>
          </a:prstGeom>
          <a:noFill/>
          <a:ln>
            <a:noFill/>
          </a:ln>
        </p:spPr>
        <p:txBody>
          <a:bodyPr anchorCtr="0" anchor="ctr" bIns="0" lIns="0" spcFirstLastPara="1" rIns="0" wrap="square" tIns="0">
            <a:noAutofit/>
          </a:bodyPr>
          <a:lstStyle>
            <a:lvl1pPr indent="-228600" lvl="0" marL="457200" algn="ctr">
              <a:lnSpc>
                <a:spcPct val="115384"/>
              </a:lnSpc>
              <a:spcBef>
                <a:spcPts val="0"/>
              </a:spcBef>
              <a:spcAft>
                <a:spcPts val="0"/>
              </a:spcAft>
              <a:buClr>
                <a:schemeClr val="lt1"/>
              </a:buClr>
              <a:buSzPts val="2600"/>
              <a:buNone/>
              <a:defRPr b="1" sz="2600">
                <a:solidFill>
                  <a:schemeClr val="lt1"/>
                </a:solidFill>
              </a:defRPr>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26"/>
          <p:cNvSpPr txBox="1"/>
          <p:nvPr>
            <p:ph idx="4" type="body"/>
          </p:nvPr>
        </p:nvSpPr>
        <p:spPr>
          <a:xfrm>
            <a:off x="1138441" y="4005263"/>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26"/>
          <p:cNvSpPr txBox="1"/>
          <p:nvPr>
            <p:ph idx="5" type="body"/>
          </p:nvPr>
        </p:nvSpPr>
        <p:spPr>
          <a:xfrm>
            <a:off x="4741601" y="4005064"/>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26"/>
          <p:cNvSpPr txBox="1"/>
          <p:nvPr>
            <p:ph idx="6" type="body"/>
          </p:nvPr>
        </p:nvSpPr>
        <p:spPr>
          <a:xfrm>
            <a:off x="8344760" y="4005064"/>
            <a:ext cx="2736850" cy="647700"/>
          </a:xfrm>
          <a:prstGeom prst="rect">
            <a:avLst/>
          </a:prstGeom>
          <a:noFill/>
          <a:ln>
            <a:noFill/>
          </a:ln>
        </p:spPr>
        <p:txBody>
          <a:bodyPr anchorCtr="0" anchor="t" bIns="0" lIns="0" spcFirstLastPara="1" rIns="0" wrap="square" tIns="0">
            <a:noAutofit/>
          </a:bodyPr>
          <a:lstStyle>
            <a:lvl1pPr indent="-228600" lvl="0" marL="457200" algn="ctr">
              <a:lnSpc>
                <a:spcPct val="122222"/>
              </a:lnSpc>
              <a:spcBef>
                <a:spcPts val="0"/>
              </a:spcBef>
              <a:spcAft>
                <a:spcPts val="0"/>
              </a:spcAft>
              <a:buClr>
                <a:schemeClr val="dk1"/>
              </a:buClr>
              <a:buSzPts val="1800"/>
              <a:buNone/>
              <a:defRPr/>
            </a:lvl1pPr>
            <a:lvl2pPr indent="-228600" lvl="1" marL="914400" algn="l">
              <a:lnSpc>
                <a:spcPct val="125000"/>
              </a:lnSpc>
              <a:spcBef>
                <a:spcPts val="600"/>
              </a:spcBef>
              <a:spcAft>
                <a:spcPts val="0"/>
              </a:spcAft>
              <a:buSzPts val="1600"/>
              <a:buNone/>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26"/>
          <p:cNvSpPr txBox="1"/>
          <p:nvPr>
            <p:ph idx="7" type="body"/>
          </p:nvPr>
        </p:nvSpPr>
        <p:spPr>
          <a:xfrm>
            <a:off x="8344760" y="4941888"/>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26"/>
          <p:cNvSpPr txBox="1"/>
          <p:nvPr>
            <p:ph idx="8" type="body"/>
          </p:nvPr>
        </p:nvSpPr>
        <p:spPr>
          <a:xfrm>
            <a:off x="4741601" y="4919315"/>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26"/>
          <p:cNvSpPr txBox="1"/>
          <p:nvPr>
            <p:ph idx="9" type="body"/>
          </p:nvPr>
        </p:nvSpPr>
        <p:spPr>
          <a:xfrm>
            <a:off x="1138441" y="4919315"/>
            <a:ext cx="2736850" cy="935037"/>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11111"/>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26"/>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2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2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51" name="Google Shape;351;p2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2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5">
  <p:cSld name="Text with Shapes - Layout5">
    <p:bg>
      <p:bgPr>
        <a:solidFill>
          <a:schemeClr val="lt1"/>
        </a:solidFill>
      </p:bgPr>
    </p:bg>
    <p:spTree>
      <p:nvGrpSpPr>
        <p:cNvPr id="353" name="Shape 353"/>
        <p:cNvGrpSpPr/>
        <p:nvPr/>
      </p:nvGrpSpPr>
      <p:grpSpPr>
        <a:xfrm>
          <a:off x="0" y="0"/>
          <a:ext cx="0" cy="0"/>
          <a:chOff x="0" y="0"/>
          <a:chExt cx="0" cy="0"/>
        </a:xfrm>
      </p:grpSpPr>
      <p:sp>
        <p:nvSpPr>
          <p:cNvPr id="354" name="Google Shape;354;p27"/>
          <p:cNvSpPr/>
          <p:nvPr/>
        </p:nvSpPr>
        <p:spPr>
          <a:xfrm>
            <a:off x="0" y="4437112"/>
            <a:ext cx="12192000" cy="242088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355" name="Google Shape;355;p27"/>
          <p:cNvSpPr txBox="1"/>
          <p:nvPr>
            <p:ph idx="1" type="body"/>
          </p:nvPr>
        </p:nvSpPr>
        <p:spPr>
          <a:xfrm>
            <a:off x="407988" y="1700808"/>
            <a:ext cx="5832475" cy="432048"/>
          </a:xfrm>
          <a:prstGeom prst="rect">
            <a:avLst/>
          </a:prstGeom>
          <a:noFill/>
          <a:ln>
            <a:noFill/>
          </a:ln>
        </p:spPr>
        <p:txBody>
          <a:bodyPr anchorCtr="0" anchor="ctr" bIns="0" lIns="0" spcFirstLastPara="1" rIns="0" wrap="square" tIns="0">
            <a:noAutofit/>
          </a:bodyPr>
          <a:lstStyle>
            <a:lvl1pPr indent="-228600" lvl="0" marL="457200" algn="l">
              <a:lnSpc>
                <a:spcPct val="122222"/>
              </a:lnSpc>
              <a:spcBef>
                <a:spcPts val="0"/>
              </a:spcBef>
              <a:spcAft>
                <a:spcPts val="0"/>
              </a:spcAft>
              <a:buClr>
                <a:srgbClr val="12ABDB"/>
              </a:buClr>
              <a:buSzPts val="1800"/>
              <a:buNone/>
              <a:defRPr sz="1800">
                <a:solidFill>
                  <a:srgbClr val="12ABDB"/>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6" name="Google Shape;356;p27"/>
          <p:cNvPicPr preferRelativeResize="0"/>
          <p:nvPr/>
        </p:nvPicPr>
        <p:blipFill rotWithShape="1">
          <a:blip r:embed="rId2">
            <a:alphaModFix/>
          </a:blip>
          <a:srcRect b="8552" l="0" r="13305" t="0"/>
          <a:stretch/>
        </p:blipFill>
        <p:spPr>
          <a:xfrm rot="-2285894">
            <a:off x="10091405" y="-166653"/>
            <a:ext cx="3522628" cy="5177025"/>
          </a:xfrm>
          <a:custGeom>
            <a:rect b="b" l="l" r="r" t="t"/>
            <a:pathLst>
              <a:path extrusionOk="0" h="5177025" w="3522628">
                <a:moveTo>
                  <a:pt x="3522628" y="891962"/>
                </a:moveTo>
                <a:lnTo>
                  <a:pt x="162923" y="5177025"/>
                </a:lnTo>
                <a:lnTo>
                  <a:pt x="0" y="5049285"/>
                </a:lnTo>
                <a:lnTo>
                  <a:pt x="0" y="1923687"/>
                </a:lnTo>
                <a:lnTo>
                  <a:pt x="1508267" y="0"/>
                </a:lnTo>
                <a:lnTo>
                  <a:pt x="2384994" y="0"/>
                </a:lnTo>
                <a:close/>
              </a:path>
            </a:pathLst>
          </a:custGeom>
          <a:noFill/>
          <a:ln>
            <a:noFill/>
          </a:ln>
        </p:spPr>
      </p:pic>
      <p:sp>
        <p:nvSpPr>
          <p:cNvPr id="357" name="Google Shape;357;p27"/>
          <p:cNvSpPr txBox="1"/>
          <p:nvPr>
            <p:ph idx="2" type="body"/>
          </p:nvPr>
        </p:nvSpPr>
        <p:spPr>
          <a:xfrm>
            <a:off x="618009"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8" name="Google Shape;358;p27"/>
          <p:cNvSpPr txBox="1"/>
          <p:nvPr>
            <p:ph idx="3" type="body"/>
          </p:nvPr>
        </p:nvSpPr>
        <p:spPr>
          <a:xfrm>
            <a:off x="2511156"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9" name="Google Shape;359;p27"/>
          <p:cNvSpPr txBox="1"/>
          <p:nvPr>
            <p:ph idx="4" type="body"/>
          </p:nvPr>
        </p:nvSpPr>
        <p:spPr>
          <a:xfrm>
            <a:off x="4404303"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27"/>
          <p:cNvSpPr txBox="1"/>
          <p:nvPr>
            <p:ph idx="5" type="body"/>
          </p:nvPr>
        </p:nvSpPr>
        <p:spPr>
          <a:xfrm>
            <a:off x="6297450"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1" name="Google Shape;361;p27"/>
          <p:cNvSpPr txBox="1"/>
          <p:nvPr>
            <p:ph idx="6" type="body"/>
          </p:nvPr>
        </p:nvSpPr>
        <p:spPr>
          <a:xfrm>
            <a:off x="8190597" y="5585038"/>
            <a:ext cx="1692449" cy="432048"/>
          </a:xfrm>
          <a:prstGeom prst="rect">
            <a:avLst/>
          </a:prstGeom>
          <a:noFill/>
          <a:ln>
            <a:noFill/>
          </a:ln>
        </p:spPr>
        <p:txBody>
          <a:bodyPr anchorCtr="0" anchor="ctr" bIns="0" lIns="0" spcFirstLastPara="1" rIns="0" wrap="square" tIns="0">
            <a:noAutofit/>
          </a:bodyPr>
          <a:lstStyle>
            <a:lvl1pPr indent="-228600" lvl="0" marL="457200" algn="ctr">
              <a:lnSpc>
                <a:spcPct val="107692"/>
              </a:lnSpc>
              <a:spcBef>
                <a:spcPts val="0"/>
              </a:spcBef>
              <a:spcAft>
                <a:spcPts val="0"/>
              </a:spcAft>
              <a:buClr>
                <a:schemeClr val="dk1"/>
              </a:buClr>
              <a:buSzPts val="1300"/>
              <a:buNone/>
              <a:defRPr sz="1300">
                <a:solidFill>
                  <a:schemeClr val="dk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27"/>
          <p:cNvSpPr txBox="1"/>
          <p:nvPr>
            <p:ph idx="7" type="body"/>
          </p:nvPr>
        </p:nvSpPr>
        <p:spPr>
          <a:xfrm>
            <a:off x="10083744" y="5585038"/>
            <a:ext cx="1692449" cy="432048"/>
          </a:xfrm>
          <a:prstGeom prst="rect">
            <a:avLst/>
          </a:prstGeom>
          <a:noFill/>
          <a:ln>
            <a:noFill/>
          </a:ln>
        </p:spPr>
        <p:txBody>
          <a:bodyPr anchorCtr="0" anchor="ctr" bIns="0" lIns="0" spcFirstLastPara="1" rIns="0" wrap="square" tIns="0">
            <a:noAutofit/>
          </a:bodyPr>
          <a:lstStyle>
            <a:lvl1pPr indent="-228600" lvl="0" marL="457200" algn="r">
              <a:lnSpc>
                <a:spcPct val="114285"/>
              </a:lnSpc>
              <a:spcBef>
                <a:spcPts val="0"/>
              </a:spcBef>
              <a:spcAft>
                <a:spcPts val="0"/>
              </a:spcAft>
              <a:buClr>
                <a:schemeClr val="dk1"/>
              </a:buClr>
              <a:buSzPts val="1400"/>
              <a:buNone/>
              <a:defRPr b="1" sz="1400">
                <a:solidFill>
                  <a:schemeClr val="dk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3" name="Google Shape;363;p27"/>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2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5" name="Google Shape;365;p2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366" name="Google Shape;366;p27">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67" name="Google Shape;367;p2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68" name="Google Shape;368;p27"/>
          <p:cNvSpPr txBox="1"/>
          <p:nvPr>
            <p:ph idx="8" type="body"/>
          </p:nvPr>
        </p:nvSpPr>
        <p:spPr>
          <a:xfrm>
            <a:off x="426488"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9" name="Google Shape;369;p27"/>
          <p:cNvSpPr txBox="1"/>
          <p:nvPr>
            <p:ph idx="9" type="body"/>
          </p:nvPr>
        </p:nvSpPr>
        <p:spPr>
          <a:xfrm>
            <a:off x="3860688"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0" name="Google Shape;370;p27"/>
          <p:cNvSpPr txBox="1"/>
          <p:nvPr>
            <p:ph idx="13" type="body"/>
          </p:nvPr>
        </p:nvSpPr>
        <p:spPr>
          <a:xfrm>
            <a:off x="7294887" y="2326856"/>
            <a:ext cx="3149232" cy="1994493"/>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1" name="Google Shape;371;p27"/>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cxnSp>
        <p:nvCxnSpPr>
          <p:cNvPr id="372" name="Google Shape;372;p27"/>
          <p:cNvCxnSpPr/>
          <p:nvPr/>
        </p:nvCxnSpPr>
        <p:spPr>
          <a:xfrm>
            <a:off x="407988" y="2235647"/>
            <a:ext cx="10036131" cy="0"/>
          </a:xfrm>
          <a:prstGeom prst="straightConnector1">
            <a:avLst/>
          </a:prstGeom>
          <a:solidFill>
            <a:schemeClr val="dk1"/>
          </a:solidFill>
          <a:ln cap="flat" cmpd="sng" w="47625">
            <a:solidFill>
              <a:srgbClr val="D8D8D8"/>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rganization Chart">
  <p:cSld name="Organization Chart">
    <p:bg>
      <p:bgPr>
        <a:solidFill>
          <a:schemeClr val="lt1"/>
        </a:solidFill>
      </p:bgPr>
    </p:bg>
    <p:spTree>
      <p:nvGrpSpPr>
        <p:cNvPr id="373" name="Shape 373"/>
        <p:cNvGrpSpPr/>
        <p:nvPr/>
      </p:nvGrpSpPr>
      <p:grpSpPr>
        <a:xfrm>
          <a:off x="0" y="0"/>
          <a:ext cx="0" cy="0"/>
          <a:chOff x="0" y="0"/>
          <a:chExt cx="0" cy="0"/>
        </a:xfrm>
      </p:grpSpPr>
      <p:sp>
        <p:nvSpPr>
          <p:cNvPr id="374" name="Google Shape;374;p28"/>
          <p:cNvSpPr txBox="1"/>
          <p:nvPr>
            <p:ph idx="1" type="body"/>
          </p:nvPr>
        </p:nvSpPr>
        <p:spPr>
          <a:xfrm>
            <a:off x="666750" y="5733255"/>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5" name="Google Shape;375;p28"/>
          <p:cNvSpPr txBox="1"/>
          <p:nvPr>
            <p:ph idx="2" type="body"/>
          </p:nvPr>
        </p:nvSpPr>
        <p:spPr>
          <a:xfrm>
            <a:off x="2794164" y="5737641"/>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6" name="Google Shape;376;p28"/>
          <p:cNvSpPr txBox="1"/>
          <p:nvPr>
            <p:ph idx="3" type="body"/>
          </p:nvPr>
        </p:nvSpPr>
        <p:spPr>
          <a:xfrm>
            <a:off x="4927473" y="5737641"/>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7" name="Google Shape;377;p28"/>
          <p:cNvSpPr txBox="1"/>
          <p:nvPr>
            <p:ph idx="4" type="body"/>
          </p:nvPr>
        </p:nvSpPr>
        <p:spPr>
          <a:xfrm>
            <a:off x="7060200" y="5733156"/>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28"/>
          <p:cNvSpPr txBox="1"/>
          <p:nvPr>
            <p:ph idx="5" type="body"/>
          </p:nvPr>
        </p:nvSpPr>
        <p:spPr>
          <a:xfrm>
            <a:off x="9192926" y="5733156"/>
            <a:ext cx="1939924" cy="504056"/>
          </a:xfrm>
          <a:prstGeom prst="rect">
            <a:avLst/>
          </a:prstGeom>
          <a:solidFill>
            <a:srgbClr val="E6E7E7"/>
          </a:solidFill>
          <a:ln>
            <a:noFill/>
          </a:ln>
        </p:spPr>
        <p:txBody>
          <a:bodyPr anchorCtr="0" anchor="ctr" bIns="0" lIns="0" spcFirstLastPara="1" rIns="0" wrap="square" tIns="0">
            <a:noAutofit/>
          </a:bodyPr>
          <a:lstStyle>
            <a:lvl1pPr indent="-228600" lvl="0" marL="457200" algn="ctr">
              <a:lnSpc>
                <a:spcPct val="116666"/>
              </a:lnSpc>
              <a:spcBef>
                <a:spcPts val="0"/>
              </a:spcBef>
              <a:spcAft>
                <a:spcPts val="0"/>
              </a:spcAft>
              <a:buClr>
                <a:schemeClr val="dk1"/>
              </a:buClr>
              <a:buSzPts val="1200"/>
              <a:buNone/>
              <a:defRPr b="0"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28"/>
          <p:cNvSpPr txBox="1"/>
          <p:nvPr>
            <p:ph idx="6" type="body"/>
          </p:nvPr>
        </p:nvSpPr>
        <p:spPr>
          <a:xfrm>
            <a:off x="3647728" y="1958081"/>
            <a:ext cx="1440160" cy="1152128"/>
          </a:xfrm>
          <a:prstGeom prst="rect">
            <a:avLst/>
          </a:prstGeom>
          <a:solidFill>
            <a:srgbClr val="0070AD"/>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28"/>
          <p:cNvSpPr txBox="1"/>
          <p:nvPr>
            <p:ph idx="7" type="body"/>
          </p:nvPr>
        </p:nvSpPr>
        <p:spPr>
          <a:xfrm>
            <a:off x="6384032" y="3428999"/>
            <a:ext cx="1440160" cy="1152128"/>
          </a:xfrm>
          <a:prstGeom prst="rect">
            <a:avLst/>
          </a:prstGeom>
          <a:solidFill>
            <a:srgbClr val="12ABDB"/>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1" name="Google Shape;381;p28"/>
          <p:cNvSpPr/>
          <p:nvPr/>
        </p:nvSpPr>
        <p:spPr>
          <a:xfrm>
            <a:off x="3589947" y="1916832"/>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Verdana"/>
              <a:ea typeface="Verdana"/>
              <a:cs typeface="Verdana"/>
              <a:sym typeface="Verdana"/>
            </a:endParaRPr>
          </a:p>
        </p:txBody>
      </p:sp>
      <p:sp>
        <p:nvSpPr>
          <p:cNvPr id="382" name="Google Shape;382;p28"/>
          <p:cNvSpPr/>
          <p:nvPr/>
        </p:nvSpPr>
        <p:spPr>
          <a:xfrm>
            <a:off x="6337816" y="3389316"/>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Verdana"/>
              <a:ea typeface="Verdana"/>
              <a:cs typeface="Verdana"/>
              <a:sym typeface="Verdana"/>
            </a:endParaRPr>
          </a:p>
        </p:txBody>
      </p:sp>
      <p:sp>
        <p:nvSpPr>
          <p:cNvPr id="383" name="Google Shape;383;p28"/>
          <p:cNvSpPr/>
          <p:nvPr/>
        </p:nvSpPr>
        <p:spPr>
          <a:xfrm>
            <a:off x="839788" y="3389316"/>
            <a:ext cx="5012107" cy="1230106"/>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FFFFFF"/>
              </a:solidFill>
              <a:latin typeface="Verdana"/>
              <a:ea typeface="Verdana"/>
              <a:cs typeface="Verdana"/>
              <a:sym typeface="Verdana"/>
            </a:endParaRPr>
          </a:p>
        </p:txBody>
      </p:sp>
      <p:sp>
        <p:nvSpPr>
          <p:cNvPr id="384" name="Google Shape;384;p28"/>
          <p:cNvSpPr txBox="1"/>
          <p:nvPr/>
        </p:nvSpPr>
        <p:spPr>
          <a:xfrm>
            <a:off x="883343" y="3711981"/>
            <a:ext cx="1239750" cy="510909"/>
          </a:xfrm>
          <a:prstGeom prst="rect">
            <a:avLst/>
          </a:prstGeom>
          <a:noFill/>
          <a:ln>
            <a:noFill/>
          </a:ln>
        </p:spPr>
        <p:txBody>
          <a:bodyPr anchorCtr="0" anchor="t" bIns="45700" lIns="91425" spcFirstLastPara="1" rIns="91425" wrap="square" tIns="45700">
            <a:noAutofit/>
          </a:bodyPr>
          <a:lstStyle/>
          <a:p>
            <a:pPr indent="0" lvl="0" marL="0" marR="0" rtl="0" algn="r">
              <a:lnSpc>
                <a:spcPct val="85000"/>
              </a:lnSpc>
              <a:spcBef>
                <a:spcPts val="0"/>
              </a:spcBef>
              <a:spcAft>
                <a:spcPts val="0"/>
              </a:spcAft>
              <a:buNone/>
            </a:pPr>
            <a:r>
              <a:rPr b="1" lang="en-US" sz="1600">
                <a:solidFill>
                  <a:schemeClr val="lt1"/>
                </a:solidFill>
                <a:latin typeface="Verdana"/>
                <a:ea typeface="Verdana"/>
                <a:cs typeface="Verdana"/>
                <a:sym typeface="Verdana"/>
              </a:rPr>
              <a:t>Group Name</a:t>
            </a:r>
            <a:endParaRPr/>
          </a:p>
        </p:txBody>
      </p:sp>
      <p:cxnSp>
        <p:nvCxnSpPr>
          <p:cNvPr id="385" name="Google Shape;385;p28"/>
          <p:cNvCxnSpPr/>
          <p:nvPr/>
        </p:nvCxnSpPr>
        <p:spPr>
          <a:xfrm>
            <a:off x="4367808" y="3160017"/>
            <a:ext cx="0" cy="216024"/>
          </a:xfrm>
          <a:prstGeom prst="straightConnector1">
            <a:avLst/>
          </a:prstGeom>
          <a:noFill/>
          <a:ln cap="flat" cmpd="sng" w="38100">
            <a:solidFill>
              <a:schemeClr val="accent1"/>
            </a:solidFill>
            <a:prstDash val="solid"/>
            <a:miter lim="800000"/>
            <a:headEnd len="sm" w="sm" type="none"/>
            <a:tailEnd len="sm" w="sm" type="none"/>
          </a:ln>
        </p:spPr>
      </p:cxnSp>
      <p:cxnSp>
        <p:nvCxnSpPr>
          <p:cNvPr id="386" name="Google Shape;386;p28"/>
          <p:cNvCxnSpPr/>
          <p:nvPr/>
        </p:nvCxnSpPr>
        <p:spPr>
          <a:xfrm>
            <a:off x="7104112" y="3160017"/>
            <a:ext cx="0" cy="216024"/>
          </a:xfrm>
          <a:prstGeom prst="straightConnector1">
            <a:avLst/>
          </a:prstGeom>
          <a:noFill/>
          <a:ln cap="flat" cmpd="sng" w="38100">
            <a:solidFill>
              <a:schemeClr val="accent1"/>
            </a:solidFill>
            <a:prstDash val="solid"/>
            <a:miter lim="800000"/>
            <a:headEnd len="sm" w="sm" type="none"/>
            <a:tailEnd len="sm" w="sm" type="none"/>
          </a:ln>
        </p:spPr>
      </p:cxnSp>
      <p:cxnSp>
        <p:nvCxnSpPr>
          <p:cNvPr id="387" name="Google Shape;387;p28"/>
          <p:cNvCxnSpPr/>
          <p:nvPr/>
        </p:nvCxnSpPr>
        <p:spPr>
          <a:xfrm>
            <a:off x="5879976" y="4004369"/>
            <a:ext cx="432048" cy="0"/>
          </a:xfrm>
          <a:prstGeom prst="straightConnector1">
            <a:avLst/>
          </a:prstGeom>
          <a:noFill/>
          <a:ln cap="flat" cmpd="sng" w="38100">
            <a:solidFill>
              <a:schemeClr val="accent1"/>
            </a:solidFill>
            <a:prstDash val="solid"/>
            <a:miter lim="800000"/>
            <a:headEnd len="sm" w="sm" type="none"/>
            <a:tailEnd len="sm" w="sm" type="none"/>
          </a:ln>
        </p:spPr>
      </p:cxnSp>
      <p:cxnSp>
        <p:nvCxnSpPr>
          <p:cNvPr id="388" name="Google Shape;388;p28"/>
          <p:cNvCxnSpPr/>
          <p:nvPr/>
        </p:nvCxnSpPr>
        <p:spPr>
          <a:xfrm>
            <a:off x="2711624" y="4653135"/>
            <a:ext cx="0" cy="504056"/>
          </a:xfrm>
          <a:prstGeom prst="straightConnector1">
            <a:avLst/>
          </a:prstGeom>
          <a:noFill/>
          <a:ln cap="flat" cmpd="sng" w="38100">
            <a:solidFill>
              <a:srgbClr val="12ABDB"/>
            </a:solidFill>
            <a:prstDash val="solid"/>
            <a:miter lim="800000"/>
            <a:headEnd len="sm" w="sm" type="none"/>
            <a:tailEnd len="sm" w="sm" type="none"/>
          </a:ln>
        </p:spPr>
      </p:cxnSp>
      <p:cxnSp>
        <p:nvCxnSpPr>
          <p:cNvPr id="389" name="Google Shape;389;p28"/>
          <p:cNvCxnSpPr/>
          <p:nvPr/>
        </p:nvCxnSpPr>
        <p:spPr>
          <a:xfrm>
            <a:off x="1612454" y="5226817"/>
            <a:ext cx="8588002" cy="0"/>
          </a:xfrm>
          <a:prstGeom prst="straightConnector1">
            <a:avLst/>
          </a:prstGeom>
          <a:noFill/>
          <a:ln cap="flat" cmpd="sng" w="38100">
            <a:solidFill>
              <a:srgbClr val="12ABDB"/>
            </a:solidFill>
            <a:prstDash val="solid"/>
            <a:miter lim="800000"/>
            <a:headEnd len="sm" w="sm" type="none"/>
            <a:tailEnd len="sm" w="sm" type="none"/>
          </a:ln>
        </p:spPr>
      </p:cxnSp>
      <p:cxnSp>
        <p:nvCxnSpPr>
          <p:cNvPr id="390" name="Google Shape;390;p28"/>
          <p:cNvCxnSpPr/>
          <p:nvPr/>
        </p:nvCxnSpPr>
        <p:spPr>
          <a:xfrm>
            <a:off x="1631690" y="5229100"/>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1" name="Google Shape;391;p28"/>
          <p:cNvCxnSpPr/>
          <p:nvPr/>
        </p:nvCxnSpPr>
        <p:spPr>
          <a:xfrm>
            <a:off x="3764417"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2" name="Google Shape;392;p28"/>
          <p:cNvCxnSpPr/>
          <p:nvPr/>
        </p:nvCxnSpPr>
        <p:spPr>
          <a:xfrm>
            <a:off x="5897144"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3" name="Google Shape;393;p28"/>
          <p:cNvCxnSpPr/>
          <p:nvPr/>
        </p:nvCxnSpPr>
        <p:spPr>
          <a:xfrm>
            <a:off x="8029871" y="5229199"/>
            <a:ext cx="0" cy="432147"/>
          </a:xfrm>
          <a:prstGeom prst="straightConnector1">
            <a:avLst/>
          </a:prstGeom>
          <a:noFill/>
          <a:ln cap="flat" cmpd="sng" w="38100">
            <a:solidFill>
              <a:srgbClr val="12ABDB"/>
            </a:solidFill>
            <a:prstDash val="solid"/>
            <a:miter lim="800000"/>
            <a:headEnd len="sm" w="sm" type="none"/>
            <a:tailEnd len="sm" w="sm" type="none"/>
          </a:ln>
        </p:spPr>
      </p:cxnSp>
      <p:cxnSp>
        <p:nvCxnSpPr>
          <p:cNvPr id="394" name="Google Shape;394;p28"/>
          <p:cNvCxnSpPr/>
          <p:nvPr/>
        </p:nvCxnSpPr>
        <p:spPr>
          <a:xfrm>
            <a:off x="10179266" y="5219674"/>
            <a:ext cx="0" cy="432147"/>
          </a:xfrm>
          <a:prstGeom prst="straightConnector1">
            <a:avLst/>
          </a:prstGeom>
          <a:noFill/>
          <a:ln cap="flat" cmpd="sng" w="38100">
            <a:solidFill>
              <a:srgbClr val="12ABDB"/>
            </a:solidFill>
            <a:prstDash val="solid"/>
            <a:miter lim="800000"/>
            <a:headEnd len="sm" w="sm" type="none"/>
            <a:tailEnd len="sm" w="sm" type="none"/>
          </a:ln>
        </p:spPr>
      </p:cxnSp>
      <p:sp>
        <p:nvSpPr>
          <p:cNvPr id="395" name="Google Shape;395;p28"/>
          <p:cNvSpPr txBox="1"/>
          <p:nvPr>
            <p:ph idx="8" type="body"/>
          </p:nvPr>
        </p:nvSpPr>
        <p:spPr>
          <a:xfrm>
            <a:off x="5157506" y="2091773"/>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6" name="Google Shape;396;p28"/>
          <p:cNvSpPr txBox="1"/>
          <p:nvPr>
            <p:ph idx="9" type="body"/>
          </p:nvPr>
        </p:nvSpPr>
        <p:spPr>
          <a:xfrm>
            <a:off x="2391842" y="3564257"/>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28"/>
          <p:cNvSpPr txBox="1"/>
          <p:nvPr>
            <p:ph idx="13" type="body"/>
          </p:nvPr>
        </p:nvSpPr>
        <p:spPr>
          <a:xfrm>
            <a:off x="7896622" y="3564257"/>
            <a:ext cx="3314758" cy="880224"/>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p28"/>
          <p:cNvSpPr txBox="1"/>
          <p:nvPr>
            <p:ph idx="14" type="body"/>
          </p:nvPr>
        </p:nvSpPr>
        <p:spPr>
          <a:xfrm>
            <a:off x="881063" y="3428106"/>
            <a:ext cx="1440160" cy="1152128"/>
          </a:xfrm>
          <a:prstGeom prst="rect">
            <a:avLst/>
          </a:prstGeom>
          <a:solidFill>
            <a:srgbClr val="12ABDB"/>
          </a:solidFill>
          <a:ln>
            <a:noFill/>
          </a:ln>
        </p:spPr>
        <p:txBody>
          <a:bodyPr anchorCtr="0" anchor="ctr" bIns="0" lIns="0" spcFirstLastPara="1" rIns="0" wrap="square" tIns="0">
            <a:noAutofit/>
          </a:bodyPr>
          <a:lstStyle>
            <a:lvl1pPr indent="-228600" lvl="0" marL="457200" algn="ct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p28"/>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2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1" name="Google Shape;401;p2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02" name="Google Shape;402;p2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3" name="Google Shape;403;p2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2 (fixed)">
  <p:cSld name="Image and Text2 (fixed)">
    <p:spTree>
      <p:nvGrpSpPr>
        <p:cNvPr id="431" name="Shape 431"/>
        <p:cNvGrpSpPr/>
        <p:nvPr/>
      </p:nvGrpSpPr>
      <p:grpSpPr>
        <a:xfrm>
          <a:off x="0" y="0"/>
          <a:ext cx="0" cy="0"/>
          <a:chOff x="0" y="0"/>
          <a:chExt cx="0" cy="0"/>
        </a:xfrm>
      </p:grpSpPr>
      <p:pic>
        <p:nvPicPr>
          <p:cNvPr id="432" name="Google Shape;432;p30"/>
          <p:cNvPicPr preferRelativeResize="0"/>
          <p:nvPr/>
        </p:nvPicPr>
        <p:blipFill rotWithShape="1">
          <a:blip r:embed="rId2">
            <a:alphaModFix/>
          </a:blip>
          <a:srcRect b="0" l="0" r="0" t="0"/>
          <a:stretch/>
        </p:blipFill>
        <p:spPr>
          <a:xfrm>
            <a:off x="1524" y="0"/>
            <a:ext cx="12188952" cy="6858000"/>
          </a:xfrm>
          <a:prstGeom prst="rect">
            <a:avLst/>
          </a:prstGeom>
          <a:noFill/>
          <a:ln>
            <a:noFill/>
          </a:ln>
        </p:spPr>
      </p:pic>
      <p:pic>
        <p:nvPicPr>
          <p:cNvPr id="433" name="Google Shape;433;p30"/>
          <p:cNvPicPr preferRelativeResize="0"/>
          <p:nvPr/>
        </p:nvPicPr>
        <p:blipFill rotWithShape="1">
          <a:blip r:embed="rId3">
            <a:alphaModFix/>
          </a:blip>
          <a:srcRect b="0" l="0" r="3902" t="45009"/>
          <a:stretch/>
        </p:blipFill>
        <p:spPr>
          <a:xfrm rot="-966871">
            <a:off x="6623457" y="-854950"/>
            <a:ext cx="5712032" cy="3331781"/>
          </a:xfrm>
          <a:custGeom>
            <a:rect b="b" l="l" r="r" t="t"/>
            <a:pathLst>
              <a:path extrusionOk="0" h="3765238" w="6455155">
                <a:moveTo>
                  <a:pt x="0" y="0"/>
                </a:moveTo>
                <a:lnTo>
                  <a:pt x="6455155" y="1864957"/>
                </a:lnTo>
                <a:lnTo>
                  <a:pt x="5906145" y="3765238"/>
                </a:lnTo>
                <a:lnTo>
                  <a:pt x="2661149" y="3765238"/>
                </a:lnTo>
                <a:lnTo>
                  <a:pt x="0" y="2996406"/>
                </a:lnTo>
                <a:close/>
              </a:path>
            </a:pathLst>
          </a:custGeom>
          <a:noFill/>
          <a:ln>
            <a:noFill/>
          </a:ln>
        </p:spPr>
      </p:pic>
      <p:sp>
        <p:nvSpPr>
          <p:cNvPr id="434" name="Google Shape;434;p30"/>
          <p:cNvSpPr txBox="1"/>
          <p:nvPr>
            <p:ph idx="1" type="body"/>
          </p:nvPr>
        </p:nvSpPr>
        <p:spPr>
          <a:xfrm>
            <a:off x="7712546" y="251439"/>
            <a:ext cx="3594084" cy="95324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600"/>
              <a:buNone/>
              <a:defRPr b="1"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5" name="Google Shape;435;p3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36" name="Google Shape;436;p3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37" name="Google Shape;437;p30">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38" name="Google Shape;438;p3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39" name="Google Shape;439;p30"/>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30"/>
          <p:cNvSpPr txBox="1"/>
          <p:nvPr>
            <p:ph idx="2" type="body"/>
          </p:nvPr>
        </p:nvSpPr>
        <p:spPr>
          <a:xfrm>
            <a:off x="417592" y="1430234"/>
            <a:ext cx="3008302" cy="501101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1" name="Google Shape;441;p30"/>
          <p:cNvPicPr preferRelativeResize="0"/>
          <p:nvPr/>
        </p:nvPicPr>
        <p:blipFill rotWithShape="1">
          <a:blip r:embed="rId5">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1 (fixed)">
  <p:cSld name="Image and Text1 (fixed)">
    <p:spTree>
      <p:nvGrpSpPr>
        <p:cNvPr id="442" name="Shape 442"/>
        <p:cNvGrpSpPr/>
        <p:nvPr/>
      </p:nvGrpSpPr>
      <p:grpSpPr>
        <a:xfrm>
          <a:off x="0" y="0"/>
          <a:ext cx="0" cy="0"/>
          <a:chOff x="0" y="0"/>
          <a:chExt cx="0" cy="0"/>
        </a:xfrm>
      </p:grpSpPr>
      <p:pic>
        <p:nvPicPr>
          <p:cNvPr id="443" name="Google Shape;443;p31"/>
          <p:cNvPicPr preferRelativeResize="0"/>
          <p:nvPr/>
        </p:nvPicPr>
        <p:blipFill rotWithShape="1">
          <a:blip r:embed="rId2">
            <a:alphaModFix/>
          </a:blip>
          <a:srcRect b="0" l="0" r="0" t="0"/>
          <a:stretch/>
        </p:blipFill>
        <p:spPr>
          <a:xfrm>
            <a:off x="1524" y="0"/>
            <a:ext cx="12188952" cy="6858000"/>
          </a:xfrm>
          <a:prstGeom prst="rect">
            <a:avLst/>
          </a:prstGeom>
          <a:noFill/>
          <a:ln>
            <a:noFill/>
          </a:ln>
        </p:spPr>
      </p:pic>
      <p:pic>
        <p:nvPicPr>
          <p:cNvPr id="444" name="Google Shape;444;p31"/>
          <p:cNvPicPr preferRelativeResize="0"/>
          <p:nvPr/>
        </p:nvPicPr>
        <p:blipFill rotWithShape="1">
          <a:blip r:embed="rId3">
            <a:alphaModFix/>
          </a:blip>
          <a:srcRect b="19676" l="0" r="23076" t="0"/>
          <a:stretch/>
        </p:blipFill>
        <p:spPr>
          <a:xfrm rot="-5400000">
            <a:off x="5413032" y="79029"/>
            <a:ext cx="6857997" cy="6699938"/>
          </a:xfrm>
          <a:prstGeom prst="rect">
            <a:avLst/>
          </a:prstGeom>
          <a:noFill/>
          <a:ln>
            <a:noFill/>
          </a:ln>
        </p:spPr>
      </p:pic>
      <p:sp>
        <p:nvSpPr>
          <p:cNvPr id="445" name="Google Shape;445;p31"/>
          <p:cNvSpPr txBox="1"/>
          <p:nvPr>
            <p:ph type="title"/>
          </p:nvPr>
        </p:nvSpPr>
        <p:spPr>
          <a:xfrm>
            <a:off x="6688365" y="4308293"/>
            <a:ext cx="3484336" cy="1721321"/>
          </a:xfrm>
          <a:prstGeom prst="rect">
            <a:avLst/>
          </a:prstGeom>
          <a:noFill/>
          <a:ln>
            <a:noFill/>
          </a:ln>
        </p:spPr>
        <p:txBody>
          <a:bodyPr anchorCtr="0" anchor="b" bIns="45700" lIns="0" spcFirstLastPara="1" rIns="0" wrap="square" tIns="0">
            <a:noAutofit/>
          </a:bodyPr>
          <a:lstStyle>
            <a:lvl1pPr lvl="0" algn="l">
              <a:lnSpc>
                <a:spcPct val="115384"/>
              </a:lnSpc>
              <a:spcBef>
                <a:spcPts val="0"/>
              </a:spcBef>
              <a:spcAft>
                <a:spcPts val="0"/>
              </a:spcAft>
              <a:buClr>
                <a:srgbClr val="2C004B"/>
              </a:buClr>
              <a:buSzPts val="2600"/>
              <a:buFont typeface="Verdana"/>
              <a:buNone/>
              <a:defRPr sz="2600">
                <a:solidFill>
                  <a:srgbClr val="2C004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6" name="Google Shape;446;p31"/>
          <p:cNvSpPr txBox="1"/>
          <p:nvPr>
            <p:ph idx="1" type="body"/>
          </p:nvPr>
        </p:nvSpPr>
        <p:spPr>
          <a:xfrm>
            <a:off x="407988" y="5085184"/>
            <a:ext cx="4123375" cy="944430"/>
          </a:xfrm>
          <a:prstGeom prst="rect">
            <a:avLst/>
          </a:prstGeom>
          <a:noFill/>
          <a:ln>
            <a:noFill/>
          </a:ln>
        </p:spPr>
        <p:txBody>
          <a:bodyPr anchorCtr="0" anchor="b"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7" name="Google Shape;447;p31"/>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sp>
        <p:nvSpPr>
          <p:cNvPr id="448" name="Google Shape;448;p31"/>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449" name="Google Shape;449;p3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50" name="Google Shape;450;p31">
            <a:hlinkClick r:id="rId5"/>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51" name="Google Shape;451;p3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_2">
  <p:cSld name="Image and Text_2">
    <p:spTree>
      <p:nvGrpSpPr>
        <p:cNvPr id="452" name="Shape 452"/>
        <p:cNvGrpSpPr/>
        <p:nvPr/>
      </p:nvGrpSpPr>
      <p:grpSpPr>
        <a:xfrm>
          <a:off x="0" y="0"/>
          <a:ext cx="0" cy="0"/>
          <a:chOff x="0" y="0"/>
          <a:chExt cx="0" cy="0"/>
        </a:xfrm>
      </p:grpSpPr>
      <p:pic>
        <p:nvPicPr>
          <p:cNvPr id="453" name="Google Shape;453;p32"/>
          <p:cNvPicPr preferRelativeResize="0"/>
          <p:nvPr/>
        </p:nvPicPr>
        <p:blipFill rotWithShape="1">
          <a:blip r:embed="rId2">
            <a:alphaModFix/>
          </a:blip>
          <a:srcRect b="0" l="0" r="0" t="20875"/>
          <a:stretch/>
        </p:blipFill>
        <p:spPr>
          <a:xfrm flipH="1" rot="-1800000">
            <a:off x="-1758634" y="-861399"/>
            <a:ext cx="8293531" cy="6688887"/>
          </a:xfrm>
          <a:custGeom>
            <a:rect b="b" l="l" r="r" t="t"/>
            <a:pathLst>
              <a:path extrusionOk="0" h="6688887" w="8293531">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54" name="Google Shape;454;p32"/>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55" name="Google Shape;455;p32"/>
          <p:cNvSpPr txBox="1"/>
          <p:nvPr>
            <p:ph type="title"/>
          </p:nvPr>
        </p:nvSpPr>
        <p:spPr>
          <a:xfrm>
            <a:off x="407988" y="649981"/>
            <a:ext cx="4319860" cy="1194843"/>
          </a:xfrm>
          <a:prstGeom prst="rect">
            <a:avLst/>
          </a:prstGeom>
          <a:noFill/>
          <a:ln>
            <a:noFill/>
          </a:ln>
        </p:spPr>
        <p:txBody>
          <a:bodyPr anchorCtr="0" anchor="b" bIns="0" lIns="0" spcFirstLastPara="1" rIns="0" wrap="square" tIns="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32"/>
          <p:cNvSpPr txBox="1"/>
          <p:nvPr>
            <p:ph idx="1" type="body"/>
          </p:nvPr>
        </p:nvSpPr>
        <p:spPr>
          <a:xfrm>
            <a:off x="407988" y="1988840"/>
            <a:ext cx="3599780" cy="11521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7" name="Google Shape;457;p3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8" name="Google Shape;458;p3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59" name="Google Shape;459;p32">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0" name="Google Shape;460;p3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2">
  <p:cSld name="Section Opener2">
    <p:bg>
      <p:bgPr>
        <a:solidFill>
          <a:schemeClr val="lt1"/>
        </a:solidFill>
      </p:bgPr>
    </p:bg>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21349" l="10880" r="0" t="0"/>
          <a:stretch/>
        </p:blipFill>
        <p:spPr>
          <a:xfrm flipH="1">
            <a:off x="4901352" y="838199"/>
            <a:ext cx="7290648" cy="6019801"/>
          </a:xfrm>
          <a:prstGeom prst="rect">
            <a:avLst/>
          </a:prstGeom>
          <a:noFill/>
          <a:ln>
            <a:noFill/>
          </a:ln>
        </p:spPr>
      </p:pic>
      <p:sp>
        <p:nvSpPr>
          <p:cNvPr id="24" name="Google Shape;24;p4"/>
          <p:cNvSpPr txBox="1"/>
          <p:nvPr>
            <p:ph idx="1" type="body"/>
          </p:nvPr>
        </p:nvSpPr>
        <p:spPr>
          <a:xfrm>
            <a:off x="7032104" y="2946391"/>
            <a:ext cx="4751909" cy="1418714"/>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4"/>
          <p:cNvPicPr preferRelativeResize="0"/>
          <p:nvPr/>
        </p:nvPicPr>
        <p:blipFill rotWithShape="1">
          <a:blip r:embed="rId3">
            <a:alphaModFix/>
          </a:blip>
          <a:srcRect b="0" l="22707" r="22707" t="0"/>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Text 3">
  <p:cSld name="Image and Text 3">
    <p:spTree>
      <p:nvGrpSpPr>
        <p:cNvPr id="461" name="Shape 461"/>
        <p:cNvGrpSpPr/>
        <p:nvPr/>
      </p:nvGrpSpPr>
      <p:grpSpPr>
        <a:xfrm>
          <a:off x="0" y="0"/>
          <a:ext cx="0" cy="0"/>
          <a:chOff x="0" y="0"/>
          <a:chExt cx="0" cy="0"/>
        </a:xfrm>
      </p:grpSpPr>
      <p:pic>
        <p:nvPicPr>
          <p:cNvPr id="462" name="Google Shape;462;p33"/>
          <p:cNvPicPr preferRelativeResize="0"/>
          <p:nvPr/>
        </p:nvPicPr>
        <p:blipFill rotWithShape="1">
          <a:blip r:embed="rId2">
            <a:alphaModFix/>
          </a:blip>
          <a:srcRect b="13048" l="7449" r="0" t="17874"/>
          <a:stretch/>
        </p:blipFill>
        <p:spPr>
          <a:xfrm>
            <a:off x="0" y="1"/>
            <a:ext cx="9464870" cy="6858000"/>
          </a:xfrm>
          <a:prstGeom prst="rect">
            <a:avLst/>
          </a:prstGeom>
          <a:noFill/>
          <a:ln>
            <a:noFill/>
          </a:ln>
        </p:spPr>
      </p:pic>
      <p:sp>
        <p:nvSpPr>
          <p:cNvPr id="463" name="Google Shape;463;p33"/>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64" name="Google Shape;464;p33"/>
          <p:cNvSpPr txBox="1"/>
          <p:nvPr>
            <p:ph type="title"/>
          </p:nvPr>
        </p:nvSpPr>
        <p:spPr>
          <a:xfrm>
            <a:off x="407988" y="649981"/>
            <a:ext cx="4319860" cy="1194843"/>
          </a:xfrm>
          <a:prstGeom prst="rect">
            <a:avLst/>
          </a:prstGeom>
          <a:noFill/>
          <a:ln>
            <a:noFill/>
          </a:ln>
        </p:spPr>
        <p:txBody>
          <a:bodyPr anchorCtr="0" anchor="b" bIns="0" lIns="0" spcFirstLastPara="1" rIns="0" wrap="square" tIns="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5" name="Google Shape;465;p33"/>
          <p:cNvSpPr txBox="1"/>
          <p:nvPr>
            <p:ph idx="1" type="body"/>
          </p:nvPr>
        </p:nvSpPr>
        <p:spPr>
          <a:xfrm>
            <a:off x="407988" y="1988840"/>
            <a:ext cx="3709150" cy="11521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6" name="Google Shape;466;p3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67" name="Google Shape;467;p3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68" name="Google Shape;468;p33">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69" name="Google Shape;469;p3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Image">
  <p:cSld name="Technology Image">
    <p:spTree>
      <p:nvGrpSpPr>
        <p:cNvPr id="470" name="Shape 470"/>
        <p:cNvGrpSpPr/>
        <p:nvPr/>
      </p:nvGrpSpPr>
      <p:grpSpPr>
        <a:xfrm>
          <a:off x="0" y="0"/>
          <a:ext cx="0" cy="0"/>
          <a:chOff x="0" y="0"/>
          <a:chExt cx="0" cy="0"/>
        </a:xfrm>
      </p:grpSpPr>
      <p:pic>
        <p:nvPicPr>
          <p:cNvPr id="471" name="Google Shape;471;p34"/>
          <p:cNvPicPr preferRelativeResize="0"/>
          <p:nvPr/>
        </p:nvPicPr>
        <p:blipFill rotWithShape="1">
          <a:blip r:embed="rId2">
            <a:alphaModFix/>
          </a:blip>
          <a:srcRect b="30671" l="10880" r="0" t="0"/>
          <a:stretch/>
        </p:blipFill>
        <p:spPr>
          <a:xfrm flipH="1">
            <a:off x="3886200" y="812801"/>
            <a:ext cx="8305800" cy="6045199"/>
          </a:xfrm>
          <a:prstGeom prst="rect">
            <a:avLst/>
          </a:prstGeom>
          <a:noFill/>
          <a:ln>
            <a:noFill/>
          </a:ln>
        </p:spPr>
      </p:pic>
      <p:sp>
        <p:nvSpPr>
          <p:cNvPr id="472" name="Google Shape;472;p34"/>
          <p:cNvSpPr/>
          <p:nvPr>
            <p:ph idx="2" type="pic"/>
          </p:nvPr>
        </p:nvSpPr>
        <p:spPr>
          <a:xfrm>
            <a:off x="0" y="-1"/>
            <a:ext cx="735874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73" name="Google Shape;473;p34"/>
          <p:cNvSpPr txBox="1"/>
          <p:nvPr>
            <p:ph type="title"/>
          </p:nvPr>
        </p:nvSpPr>
        <p:spPr>
          <a:xfrm>
            <a:off x="7641936" y="1917275"/>
            <a:ext cx="4142078" cy="1727749"/>
          </a:xfrm>
          <a:prstGeom prst="rect">
            <a:avLst/>
          </a:prstGeom>
          <a:noFill/>
          <a:ln>
            <a:noFill/>
          </a:ln>
        </p:spPr>
        <p:txBody>
          <a:bodyPr anchorCtr="0" anchor="b" bIns="0" lIns="0" spcFirstLastPara="1" rIns="0" wrap="square" tIns="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4" name="Google Shape;474;p34"/>
          <p:cNvSpPr txBox="1"/>
          <p:nvPr>
            <p:ph idx="1" type="body"/>
          </p:nvPr>
        </p:nvSpPr>
        <p:spPr>
          <a:xfrm>
            <a:off x="7631886" y="3762625"/>
            <a:ext cx="4152128" cy="2186655"/>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5" name="Google Shape;475;p34"/>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76" name="Google Shape;476;p34"/>
          <p:cNvSpPr/>
          <p:nvPr/>
        </p:nvSpPr>
        <p:spPr>
          <a:xfrm>
            <a:off x="7960190"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highlights (two-color)">
  <p:cSld name="Image and highlights (two-color)">
    <p:spTree>
      <p:nvGrpSpPr>
        <p:cNvPr id="477" name="Shape 477"/>
        <p:cNvGrpSpPr/>
        <p:nvPr/>
      </p:nvGrpSpPr>
      <p:grpSpPr>
        <a:xfrm>
          <a:off x="0" y="0"/>
          <a:ext cx="0" cy="0"/>
          <a:chOff x="0" y="0"/>
          <a:chExt cx="0" cy="0"/>
        </a:xfrm>
      </p:grpSpPr>
      <p:sp>
        <p:nvSpPr>
          <p:cNvPr id="478" name="Google Shape;478;p35"/>
          <p:cNvSpPr/>
          <p:nvPr>
            <p:ph idx="2" type="pic"/>
          </p:nvPr>
        </p:nvSpPr>
        <p:spPr>
          <a:xfrm>
            <a:off x="4833257" y="-1"/>
            <a:ext cx="735874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79" name="Google Shape;479;p35"/>
          <p:cNvSpPr txBox="1"/>
          <p:nvPr>
            <p:ph type="title"/>
          </p:nvPr>
        </p:nvSpPr>
        <p:spPr>
          <a:xfrm>
            <a:off x="939799" y="707444"/>
            <a:ext cx="2895436" cy="183007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35"/>
          <p:cNvSpPr txBox="1"/>
          <p:nvPr>
            <p:ph idx="1" type="body"/>
          </p:nvPr>
        </p:nvSpPr>
        <p:spPr>
          <a:xfrm>
            <a:off x="939799" y="2564904"/>
            <a:ext cx="2895435" cy="3589775"/>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1"/>
              </a:buClr>
              <a:buSzPts val="1800"/>
              <a:buNone/>
              <a:defRPr sz="18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1" name="Google Shape;481;p35"/>
          <p:cNvSpPr/>
          <p:nvPr/>
        </p:nvSpPr>
        <p:spPr>
          <a:xfrm>
            <a:off x="0" y="0"/>
            <a:ext cx="3067050" cy="6858000"/>
          </a:xfrm>
          <a:prstGeom prst="rect">
            <a:avLst/>
          </a:prstGeom>
          <a:solidFill>
            <a:srgbClr val="12A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482" name="Google Shape;482;p35"/>
          <p:cNvGrpSpPr/>
          <p:nvPr/>
        </p:nvGrpSpPr>
        <p:grpSpPr>
          <a:xfrm flipH="1">
            <a:off x="-3" y="-1828800"/>
            <a:ext cx="7510780" cy="10800949"/>
            <a:chOff x="4503427" y="-841109"/>
            <a:chExt cx="6774184" cy="9741674"/>
          </a:xfrm>
        </p:grpSpPr>
        <p:sp>
          <p:nvSpPr>
            <p:cNvPr id="483" name="Google Shape;483;p35"/>
            <p:cNvSpPr/>
            <p:nvPr/>
          </p:nvSpPr>
          <p:spPr>
            <a:xfrm>
              <a:off x="10312400" y="5969000"/>
              <a:ext cx="533400" cy="800100"/>
            </a:xfrm>
            <a:prstGeom prst="rect">
              <a:avLst/>
            </a:prstGeom>
            <a:solidFill>
              <a:srgbClr val="0070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grpSp>
          <p:nvGrpSpPr>
            <p:cNvPr id="484" name="Google Shape;484;p35"/>
            <p:cNvGrpSpPr/>
            <p:nvPr/>
          </p:nvGrpSpPr>
          <p:grpSpPr>
            <a:xfrm>
              <a:off x="4503427" y="-841109"/>
              <a:ext cx="6774184" cy="9741674"/>
              <a:chOff x="6466897" y="122642"/>
              <a:chExt cx="5044220" cy="7253890"/>
            </a:xfrm>
          </p:grpSpPr>
          <p:pic>
            <p:nvPicPr>
              <p:cNvPr id="485" name="Google Shape;485;p35"/>
              <p:cNvPicPr preferRelativeResize="0"/>
              <p:nvPr/>
            </p:nvPicPr>
            <p:blipFill rotWithShape="1">
              <a:blip r:embed="rId2">
                <a:alphaModFix/>
              </a:blip>
              <a:srcRect b="8441" l="24648" r="33798" t="31387"/>
              <a:stretch/>
            </p:blipFill>
            <p:spPr>
              <a:xfrm>
                <a:off x="7684232" y="122642"/>
                <a:ext cx="3826885" cy="6735359"/>
              </a:xfrm>
              <a:prstGeom prst="rect">
                <a:avLst/>
              </a:prstGeom>
              <a:noFill/>
              <a:ln>
                <a:noFill/>
              </a:ln>
            </p:spPr>
          </p:pic>
          <p:pic>
            <p:nvPicPr>
              <p:cNvPr id="486" name="Google Shape;486;p35"/>
              <p:cNvPicPr preferRelativeResize="0"/>
              <p:nvPr/>
            </p:nvPicPr>
            <p:blipFill rotWithShape="1">
              <a:blip r:embed="rId3">
                <a:alphaModFix/>
              </a:blip>
              <a:srcRect b="9418" l="23644" r="6669" t="23056"/>
              <a:stretch/>
            </p:blipFill>
            <p:spPr>
              <a:xfrm>
                <a:off x="6466897" y="900452"/>
                <a:ext cx="5044218" cy="6476080"/>
              </a:xfrm>
              <a:prstGeom prst="rect">
                <a:avLst/>
              </a:prstGeom>
              <a:noFill/>
              <a:ln>
                <a:noFill/>
              </a:ln>
            </p:spPr>
          </p:pic>
        </p:grpSp>
      </p:grpSp>
      <p:sp>
        <p:nvSpPr>
          <p:cNvPr id="487" name="Google Shape;487;p35"/>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8" name="Google Shape;488;p3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489" name="Google Shape;489;p35">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90" name="Google Shape;490;p3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and image">
  <p:cSld name="Bullets and image">
    <p:spTree>
      <p:nvGrpSpPr>
        <p:cNvPr id="491" name="Shape 491"/>
        <p:cNvGrpSpPr/>
        <p:nvPr/>
      </p:nvGrpSpPr>
      <p:grpSpPr>
        <a:xfrm>
          <a:off x="0" y="0"/>
          <a:ext cx="0" cy="0"/>
          <a:chOff x="0" y="0"/>
          <a:chExt cx="0" cy="0"/>
        </a:xfrm>
      </p:grpSpPr>
      <p:pic>
        <p:nvPicPr>
          <p:cNvPr id="492" name="Google Shape;492;p36"/>
          <p:cNvPicPr preferRelativeResize="0"/>
          <p:nvPr/>
        </p:nvPicPr>
        <p:blipFill rotWithShape="1">
          <a:blip r:embed="rId2">
            <a:alphaModFix/>
          </a:blip>
          <a:srcRect b="0" l="0" r="0" t="0"/>
          <a:stretch/>
        </p:blipFill>
        <p:spPr>
          <a:xfrm>
            <a:off x="6400800" y="0"/>
            <a:ext cx="5791199" cy="5902959"/>
          </a:xfrm>
          <a:prstGeom prst="rect">
            <a:avLst/>
          </a:prstGeom>
          <a:noFill/>
          <a:ln>
            <a:noFill/>
          </a:ln>
        </p:spPr>
      </p:pic>
      <p:sp>
        <p:nvSpPr>
          <p:cNvPr id="493" name="Google Shape;493;p36"/>
          <p:cNvSpPr/>
          <p:nvPr>
            <p:ph idx="2" type="pic"/>
          </p:nvPr>
        </p:nvSpPr>
        <p:spPr>
          <a:xfrm>
            <a:off x="6284686" y="-1"/>
            <a:ext cx="5907313"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94" name="Google Shape;494;p36"/>
          <p:cNvSpPr txBox="1"/>
          <p:nvPr>
            <p:ph type="title"/>
          </p:nvPr>
        </p:nvSpPr>
        <p:spPr>
          <a:xfrm>
            <a:off x="407988" y="404813"/>
            <a:ext cx="11016604"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36"/>
          <p:cNvSpPr txBox="1"/>
          <p:nvPr>
            <p:ph idx="1" type="body"/>
          </p:nvPr>
        </p:nvSpPr>
        <p:spPr>
          <a:xfrm>
            <a:off x="417591" y="1430234"/>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36"/>
          <p:cNvSpPr txBox="1"/>
          <p:nvPr>
            <p:ph idx="3" type="body"/>
          </p:nvPr>
        </p:nvSpPr>
        <p:spPr>
          <a:xfrm>
            <a:off x="417591" y="3253616"/>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7" name="Google Shape;497;p36"/>
          <p:cNvSpPr txBox="1"/>
          <p:nvPr>
            <p:ph idx="4" type="body"/>
          </p:nvPr>
        </p:nvSpPr>
        <p:spPr>
          <a:xfrm>
            <a:off x="417591" y="5076998"/>
            <a:ext cx="5678409"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8" name="Google Shape;498;p3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99" name="Google Shape;499;p3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00" name="Google Shape;500;p36">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1" name="Google Shape;501;p3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02" name="Google Shape;502;p36"/>
          <p:cNvPicPr preferRelativeResize="0"/>
          <p:nvPr/>
        </p:nvPicPr>
        <p:blipFill rotWithShape="1">
          <a:blip r:embed="rId4">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Image">
  <p:cSld name="Text and Image">
    <p:spTree>
      <p:nvGrpSpPr>
        <p:cNvPr id="503" name="Shape 503"/>
        <p:cNvGrpSpPr/>
        <p:nvPr/>
      </p:nvGrpSpPr>
      <p:grpSpPr>
        <a:xfrm>
          <a:off x="0" y="0"/>
          <a:ext cx="0" cy="0"/>
          <a:chOff x="0" y="0"/>
          <a:chExt cx="0" cy="0"/>
        </a:xfrm>
      </p:grpSpPr>
      <p:sp>
        <p:nvSpPr>
          <p:cNvPr id="504" name="Google Shape;504;p37"/>
          <p:cNvSpPr/>
          <p:nvPr>
            <p:ph idx="2" type="pic"/>
          </p:nvPr>
        </p:nvSpPr>
        <p:spPr>
          <a:xfrm>
            <a:off x="0" y="-1"/>
            <a:ext cx="12192000" cy="6857998"/>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05" name="Google Shape;505;p37"/>
          <p:cNvSpPr txBox="1"/>
          <p:nvPr>
            <p:ph idx="1" type="body"/>
          </p:nvPr>
        </p:nvSpPr>
        <p:spPr>
          <a:xfrm>
            <a:off x="7712546" y="404813"/>
            <a:ext cx="3640038" cy="799873"/>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accent3"/>
              </a:buClr>
              <a:buSzPts val="1600"/>
              <a:buNone/>
              <a:defRPr b="1" sz="1600">
                <a:solidFill>
                  <a:schemeClr val="accent3"/>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3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7" name="Google Shape;507;p3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08" name="Google Shape;508;p3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9" name="Google Shape;509;p3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0" name="Google Shape;510;p37"/>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1" name="Google Shape;511;p37"/>
          <p:cNvSpPr txBox="1"/>
          <p:nvPr>
            <p:ph idx="3" type="body"/>
          </p:nvPr>
        </p:nvSpPr>
        <p:spPr>
          <a:xfrm>
            <a:off x="417592" y="1430234"/>
            <a:ext cx="3008302" cy="5011014"/>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SzPts val="1600"/>
              <a:buChar char="▪"/>
              <a:defRPr sz="1600">
                <a:solidFill>
                  <a:schemeClr val="dk1"/>
                </a:solidFill>
              </a:defRPr>
            </a:lvl2pPr>
            <a:lvl3pPr indent="-317500" lvl="2" marL="1371600" algn="l">
              <a:lnSpc>
                <a:spcPct val="114285"/>
              </a:lnSpc>
              <a:spcBef>
                <a:spcPts val="600"/>
              </a:spcBef>
              <a:spcAft>
                <a:spcPts val="0"/>
              </a:spcAft>
              <a:buSzPts val="1400"/>
              <a:buChar char="•"/>
              <a:defRPr sz="1400">
                <a:solidFill>
                  <a:schemeClr val="dk1"/>
                </a:solidFill>
              </a:defRPr>
            </a:lvl3pPr>
            <a:lvl4pPr indent="-304800" lvl="3" marL="1828800" algn="l">
              <a:lnSpc>
                <a:spcPct val="116666"/>
              </a:lnSpc>
              <a:spcBef>
                <a:spcPts val="600"/>
              </a:spcBef>
              <a:spcAft>
                <a:spcPts val="0"/>
              </a:spcAft>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p:cSld name="Chart">
    <p:spTree>
      <p:nvGrpSpPr>
        <p:cNvPr id="512" name="Shape 512"/>
        <p:cNvGrpSpPr/>
        <p:nvPr/>
      </p:nvGrpSpPr>
      <p:grpSpPr>
        <a:xfrm>
          <a:off x="0" y="0"/>
          <a:ext cx="0" cy="0"/>
          <a:chOff x="0" y="0"/>
          <a:chExt cx="0" cy="0"/>
        </a:xfrm>
      </p:grpSpPr>
      <p:sp>
        <p:nvSpPr>
          <p:cNvPr id="513" name="Google Shape;513;p38"/>
          <p:cNvSpPr/>
          <p:nvPr>
            <p:ph idx="2" type="tbl"/>
          </p:nvPr>
        </p:nvSpPr>
        <p:spPr>
          <a:xfrm>
            <a:off x="407988" y="2073275"/>
            <a:ext cx="11376025" cy="4178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14" name="Google Shape;514;p38"/>
          <p:cNvSpPr txBox="1"/>
          <p:nvPr>
            <p:ph idx="1" type="body"/>
          </p:nvPr>
        </p:nvSpPr>
        <p:spPr>
          <a:xfrm>
            <a:off x="407988" y="1268413"/>
            <a:ext cx="10944596" cy="504403"/>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5" name="Google Shape;515;p38"/>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6" name="Google Shape;516;p3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7" name="Google Shape;517;p3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18" name="Google Shape;518;p3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9" name="Google Shape;519;p3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s">
  <p:cSld name="Graphs">
    <p:spTree>
      <p:nvGrpSpPr>
        <p:cNvPr id="520" name="Shape 520"/>
        <p:cNvGrpSpPr/>
        <p:nvPr/>
      </p:nvGrpSpPr>
      <p:grpSpPr>
        <a:xfrm>
          <a:off x="0" y="0"/>
          <a:ext cx="0" cy="0"/>
          <a:chOff x="0" y="0"/>
          <a:chExt cx="0" cy="0"/>
        </a:xfrm>
      </p:grpSpPr>
      <p:sp>
        <p:nvSpPr>
          <p:cNvPr id="521" name="Google Shape;521;p39"/>
          <p:cNvSpPr/>
          <p:nvPr>
            <p:ph idx="2" type="chart"/>
          </p:nvPr>
        </p:nvSpPr>
        <p:spPr>
          <a:xfrm>
            <a:off x="407988"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22" name="Google Shape;522;p39"/>
          <p:cNvSpPr txBox="1"/>
          <p:nvPr>
            <p:ph idx="1" type="body"/>
          </p:nvPr>
        </p:nvSpPr>
        <p:spPr>
          <a:xfrm>
            <a:off x="407988" y="5575682"/>
            <a:ext cx="5543551"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39"/>
          <p:cNvSpPr txBox="1"/>
          <p:nvPr>
            <p:ph idx="3" type="body"/>
          </p:nvPr>
        </p:nvSpPr>
        <p:spPr>
          <a:xfrm>
            <a:off x="6240472" y="5575682"/>
            <a:ext cx="5543550"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39"/>
          <p:cNvSpPr txBox="1"/>
          <p:nvPr>
            <p:ph idx="4" type="body"/>
          </p:nvPr>
        </p:nvSpPr>
        <p:spPr>
          <a:xfrm>
            <a:off x="407988" y="1425213"/>
            <a:ext cx="5543551"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39"/>
          <p:cNvSpPr txBox="1"/>
          <p:nvPr>
            <p:ph idx="5" type="body"/>
          </p:nvPr>
        </p:nvSpPr>
        <p:spPr>
          <a:xfrm>
            <a:off x="6240463" y="1425213"/>
            <a:ext cx="5543550"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39"/>
          <p:cNvSpPr/>
          <p:nvPr>
            <p:ph idx="6" type="chart"/>
          </p:nvPr>
        </p:nvSpPr>
        <p:spPr>
          <a:xfrm>
            <a:off x="6240463"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27" name="Google Shape;527;p39"/>
          <p:cNvSpPr txBox="1"/>
          <p:nvPr/>
        </p:nvSpPr>
        <p:spPr>
          <a:xfrm>
            <a:off x="407988" y="404813"/>
            <a:ext cx="10944596" cy="863600"/>
          </a:xfrm>
          <a:prstGeom prst="rect">
            <a:avLst/>
          </a:prstGeom>
          <a:noFill/>
          <a:ln>
            <a:noFill/>
          </a:ln>
        </p:spPr>
        <p:txBody>
          <a:bodyPr anchorCtr="0" anchor="t" bIns="0" lIns="0" spcFirstLastPara="1" rIns="0" wrap="square" tIns="0">
            <a:noAutofit/>
          </a:bodyPr>
          <a:lstStyle/>
          <a:p>
            <a:pPr indent="0" lvl="0" marL="0" marR="0" rtl="0" algn="l">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28" name="Google Shape;528;p39"/>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9" name="Google Shape;529;p39"/>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30" name="Google Shape;530;p39">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39"/>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2" name="Google Shape;532;p39"/>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e chart">
  <p:cSld name="Pie chart">
    <p:spTree>
      <p:nvGrpSpPr>
        <p:cNvPr id="533" name="Shape 533"/>
        <p:cNvGrpSpPr/>
        <p:nvPr/>
      </p:nvGrpSpPr>
      <p:grpSpPr>
        <a:xfrm>
          <a:off x="0" y="0"/>
          <a:ext cx="0" cy="0"/>
          <a:chOff x="0" y="0"/>
          <a:chExt cx="0" cy="0"/>
        </a:xfrm>
      </p:grpSpPr>
      <p:sp>
        <p:nvSpPr>
          <p:cNvPr id="534" name="Google Shape;534;p40"/>
          <p:cNvSpPr/>
          <p:nvPr/>
        </p:nvSpPr>
        <p:spPr>
          <a:xfrm>
            <a:off x="6687257" y="0"/>
            <a:ext cx="5504743" cy="6858000"/>
          </a:xfrm>
          <a:prstGeom prst="rect">
            <a:avLst/>
          </a:prstGeom>
          <a:solidFill>
            <a:srgbClr val="E6E7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35" name="Google Shape;535;p40"/>
          <p:cNvSpPr txBox="1"/>
          <p:nvPr>
            <p:ph idx="1" type="body"/>
          </p:nvPr>
        </p:nvSpPr>
        <p:spPr>
          <a:xfrm>
            <a:off x="7079039" y="1423736"/>
            <a:ext cx="4704974" cy="2801255"/>
          </a:xfrm>
          <a:prstGeom prst="rect">
            <a:avLst/>
          </a:prstGeom>
          <a:noFill/>
          <a:ln>
            <a:noFill/>
          </a:ln>
        </p:spPr>
        <p:txBody>
          <a:bodyPr anchorCtr="0" anchor="t" bIns="0" lIns="0" spcFirstLastPara="1" rIns="0" wrap="square" tIns="0">
            <a:noAutofit/>
          </a:bodyPr>
          <a:lstStyle>
            <a:lvl1pPr indent="-228600" lvl="0" marL="457200" algn="l">
              <a:lnSpc>
                <a:spcPct val="157142"/>
              </a:lnSpc>
              <a:spcBef>
                <a:spcPts val="0"/>
              </a:spcBef>
              <a:spcAft>
                <a:spcPts val="0"/>
              </a:spcAft>
              <a:buClr>
                <a:schemeClr val="dk1"/>
              </a:buClr>
              <a:buSzPts val="1400"/>
              <a:buNone/>
              <a:defRPr sz="1400"/>
            </a:lvl1pPr>
            <a:lvl2pPr indent="-342900" lvl="1" marL="914400" algn="l">
              <a:lnSpc>
                <a:spcPct val="100000"/>
              </a:lnSpc>
              <a:spcBef>
                <a:spcPts val="600"/>
              </a:spcBef>
              <a:spcAft>
                <a:spcPts val="0"/>
              </a:spcAft>
              <a:buSzPts val="1800"/>
              <a:buChar char="▪"/>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6" name="Google Shape;536;p40"/>
          <p:cNvSpPr txBox="1"/>
          <p:nvPr>
            <p:ph idx="2" type="body"/>
          </p:nvPr>
        </p:nvSpPr>
        <p:spPr>
          <a:xfrm>
            <a:off x="8062158" y="5568661"/>
            <a:ext cx="2567742" cy="333830"/>
          </a:xfrm>
          <a:prstGeom prst="rect">
            <a:avLst/>
          </a:prstGeom>
          <a:noFill/>
          <a:ln>
            <a:noFill/>
          </a:ln>
        </p:spPr>
        <p:txBody>
          <a:bodyPr anchorCtr="0" anchor="ctr" bIns="0" lIns="0" spcFirstLastPara="1" rIns="0" wrap="square" tIns="0">
            <a:noAutofit/>
          </a:bodyPr>
          <a:lstStyle>
            <a:lvl1pPr indent="-228600" lvl="0" marL="457200" algn="ctr">
              <a:lnSpc>
                <a:spcPct val="114285"/>
              </a:lnSpc>
              <a:spcBef>
                <a:spcPts val="0"/>
              </a:spcBef>
              <a:spcAft>
                <a:spcPts val="0"/>
              </a:spcAft>
              <a:buClr>
                <a:schemeClr val="accent2"/>
              </a:buClr>
              <a:buSzPts val="1400"/>
              <a:buNone/>
              <a:defRPr b="1" sz="1400">
                <a:solidFill>
                  <a:schemeClr val="accent2"/>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7" name="Google Shape;537;p40"/>
          <p:cNvSpPr txBox="1"/>
          <p:nvPr>
            <p:ph idx="3" type="body"/>
          </p:nvPr>
        </p:nvSpPr>
        <p:spPr>
          <a:xfrm>
            <a:off x="8062156" y="4581128"/>
            <a:ext cx="2567744" cy="983347"/>
          </a:xfrm>
          <a:prstGeom prst="rect">
            <a:avLst/>
          </a:prstGeom>
          <a:noFill/>
          <a:ln>
            <a:noFill/>
          </a:ln>
        </p:spPr>
        <p:txBody>
          <a:bodyPr anchorCtr="0" anchor="ctr" bIns="0" lIns="0" spcFirstLastPara="1" rIns="0" wrap="square" tIns="0">
            <a:noAutofit/>
          </a:bodyPr>
          <a:lstStyle>
            <a:lvl1pPr indent="-228600" lvl="0" marL="457200" algn="ctr">
              <a:lnSpc>
                <a:spcPct val="123076"/>
              </a:lnSpc>
              <a:spcBef>
                <a:spcPts val="0"/>
              </a:spcBef>
              <a:spcAft>
                <a:spcPts val="0"/>
              </a:spcAft>
              <a:buClr>
                <a:srgbClr val="2B0A3D"/>
              </a:buClr>
              <a:buSzPts val="2600"/>
              <a:buNone/>
              <a:defRPr b="1" sz="2600">
                <a:solidFill>
                  <a:srgbClr val="2B0A3D"/>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8" name="Google Shape;538;p40"/>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9" name="Google Shape;539;p40"/>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40" name="Google Shape;540;p40">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1" name="Google Shape;541;p40"/>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2" name="Google Shape;542;p40"/>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3" name="Google Shape;543;p40"/>
          <p:cNvSpPr/>
          <p:nvPr>
            <p:ph idx="4" type="chart"/>
          </p:nvPr>
        </p:nvSpPr>
        <p:spPr>
          <a:xfrm>
            <a:off x="407988" y="1873622"/>
            <a:ext cx="5543550" cy="3571601"/>
          </a:xfrm>
          <a:prstGeom prst="rect">
            <a:avLst/>
          </a:prstGeom>
          <a:noFill/>
          <a:ln>
            <a:noFill/>
          </a:ln>
        </p:spPr>
        <p:txBody>
          <a:bodyPr anchorCtr="0" anchor="ctr" bIns="0" lIns="0" spcFirstLastPara="1" rIns="0" wrap="square" tIns="0">
            <a:noAutofit/>
          </a:bodyPr>
          <a:lstStyle>
            <a:lvl1pPr lvl="0" marR="0" rtl="0" algn="ctr">
              <a:lnSpc>
                <a:spcPct val="110000"/>
              </a:lnSpc>
              <a:spcBef>
                <a:spcPts val="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44" name="Google Shape;544;p40"/>
          <p:cNvSpPr txBox="1"/>
          <p:nvPr>
            <p:ph idx="5" type="body"/>
          </p:nvPr>
        </p:nvSpPr>
        <p:spPr>
          <a:xfrm>
            <a:off x="407988" y="5575682"/>
            <a:ext cx="5543551" cy="877506"/>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5" name="Google Shape;545;p40"/>
          <p:cNvSpPr txBox="1"/>
          <p:nvPr>
            <p:ph idx="6" type="body"/>
          </p:nvPr>
        </p:nvSpPr>
        <p:spPr>
          <a:xfrm>
            <a:off x="407988" y="1425213"/>
            <a:ext cx="5543551" cy="412363"/>
          </a:xfrm>
          <a:prstGeom prst="rect">
            <a:avLst/>
          </a:prstGeom>
          <a:noFill/>
          <a:ln>
            <a:noFill/>
          </a:ln>
        </p:spPr>
        <p:txBody>
          <a:bodyPr anchorCtr="0" anchor="ctr"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b="1" sz="16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546" name="Shape 546"/>
        <p:cNvGrpSpPr/>
        <p:nvPr/>
      </p:nvGrpSpPr>
      <p:grpSpPr>
        <a:xfrm>
          <a:off x="0" y="0"/>
          <a:ext cx="0" cy="0"/>
          <a:chOff x="0" y="0"/>
          <a:chExt cx="0" cy="0"/>
        </a:xfrm>
      </p:grpSpPr>
      <p:sp>
        <p:nvSpPr>
          <p:cNvPr id="547" name="Google Shape;547;p41"/>
          <p:cNvSpPr/>
          <p:nvPr>
            <p:ph idx="2" type="tbl"/>
          </p:nvPr>
        </p:nvSpPr>
        <p:spPr>
          <a:xfrm>
            <a:off x="407987" y="2216150"/>
            <a:ext cx="11376025" cy="4237038"/>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800"/>
              <a:buFont typeface="Verdana"/>
              <a:buNone/>
              <a:defRPr b="0" i="0" sz="18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48" name="Google Shape;548;p41"/>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9" name="Google Shape;549;p41"/>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50" name="Google Shape;550;p41">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1" name="Google Shape;551;p41"/>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2" name="Google Shape;552;p41"/>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3" name="Google Shape;553;p41"/>
          <p:cNvSpPr txBox="1"/>
          <p:nvPr>
            <p:ph idx="1" type="body"/>
          </p:nvPr>
        </p:nvSpPr>
        <p:spPr>
          <a:xfrm>
            <a:off x="407988" y="1268413"/>
            <a:ext cx="10944596" cy="504403"/>
          </a:xfrm>
          <a:prstGeom prst="rect">
            <a:avLst/>
          </a:prstGeom>
          <a:noFill/>
          <a:ln>
            <a:noFill/>
          </a:ln>
        </p:spPr>
        <p:txBody>
          <a:bodyPr anchorCtr="0" anchor="t" bIns="0" lIns="0" spcFirstLastPara="1" rIns="0" wrap="square" tIns="0">
            <a:noAutofit/>
          </a:bodyPr>
          <a:lstStyle>
            <a:lvl1pPr indent="-228600" lvl="0" marL="457200" algn="l">
              <a:lnSpc>
                <a:spcPct val="116666"/>
              </a:lnSpc>
              <a:spcBef>
                <a:spcPts val="0"/>
              </a:spcBef>
              <a:spcAft>
                <a:spcPts val="0"/>
              </a:spcAft>
              <a:buClr>
                <a:schemeClr val="dk1"/>
              </a:buClr>
              <a:buSzPts val="1200"/>
              <a:buNone/>
              <a:defRPr sz="1200"/>
            </a:lvl1pPr>
            <a:lvl2pPr indent="-330200" lvl="1" marL="914400" algn="ctr">
              <a:lnSpc>
                <a:spcPct val="112500"/>
              </a:lnSpc>
              <a:spcBef>
                <a:spcPts val="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p">
  <p:cSld name="Map">
    <p:spTree>
      <p:nvGrpSpPr>
        <p:cNvPr id="554" name="Shape 554"/>
        <p:cNvGrpSpPr/>
        <p:nvPr/>
      </p:nvGrpSpPr>
      <p:grpSpPr>
        <a:xfrm>
          <a:off x="0" y="0"/>
          <a:ext cx="0" cy="0"/>
          <a:chOff x="0" y="0"/>
          <a:chExt cx="0" cy="0"/>
        </a:xfrm>
      </p:grpSpPr>
      <p:sp>
        <p:nvSpPr>
          <p:cNvPr id="555" name="Google Shape;555;p42"/>
          <p:cNvSpPr/>
          <p:nvPr/>
        </p:nvSpPr>
        <p:spPr>
          <a:xfrm>
            <a:off x="9363909" y="0"/>
            <a:ext cx="282809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556" name="Google Shape;556;p42"/>
          <p:cNvSpPr txBox="1"/>
          <p:nvPr>
            <p:ph idx="1" type="body"/>
          </p:nvPr>
        </p:nvSpPr>
        <p:spPr>
          <a:xfrm>
            <a:off x="9858635" y="2151875"/>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57" name="Google Shape;557;p42"/>
          <p:cNvCxnSpPr/>
          <p:nvPr/>
        </p:nvCxnSpPr>
        <p:spPr>
          <a:xfrm>
            <a:off x="10836130" y="1828984"/>
            <a:ext cx="0" cy="3739014"/>
          </a:xfrm>
          <a:prstGeom prst="straightConnector1">
            <a:avLst/>
          </a:prstGeom>
          <a:solidFill>
            <a:schemeClr val="dk1"/>
          </a:solidFill>
          <a:ln cap="flat" cmpd="sng" w="12700">
            <a:solidFill>
              <a:srgbClr val="BFBFBF"/>
            </a:solidFill>
            <a:prstDash val="solid"/>
            <a:miter lim="800000"/>
            <a:headEnd len="sm" w="sm" type="none"/>
            <a:tailEnd len="sm" w="sm" type="none"/>
          </a:ln>
        </p:spPr>
      </p:cxnSp>
      <p:sp>
        <p:nvSpPr>
          <p:cNvPr id="558" name="Google Shape;558;p42"/>
          <p:cNvSpPr txBox="1"/>
          <p:nvPr>
            <p:ph idx="2" type="body"/>
          </p:nvPr>
        </p:nvSpPr>
        <p:spPr>
          <a:xfrm>
            <a:off x="10873669" y="2151875"/>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9" name="Google Shape;559;p42"/>
          <p:cNvSpPr txBox="1"/>
          <p:nvPr>
            <p:ph idx="3" type="body"/>
          </p:nvPr>
        </p:nvSpPr>
        <p:spPr>
          <a:xfrm>
            <a:off x="9858635" y="2924944"/>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0" name="Google Shape;560;p42"/>
          <p:cNvSpPr txBox="1"/>
          <p:nvPr>
            <p:ph idx="4" type="body"/>
          </p:nvPr>
        </p:nvSpPr>
        <p:spPr>
          <a:xfrm>
            <a:off x="10873669" y="2924944"/>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1" name="Google Shape;561;p42"/>
          <p:cNvSpPr txBox="1"/>
          <p:nvPr>
            <p:ph idx="5" type="body"/>
          </p:nvPr>
        </p:nvSpPr>
        <p:spPr>
          <a:xfrm>
            <a:off x="9858635" y="3717032"/>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2" name="Google Shape;562;p42"/>
          <p:cNvSpPr txBox="1"/>
          <p:nvPr>
            <p:ph idx="6" type="body"/>
          </p:nvPr>
        </p:nvSpPr>
        <p:spPr>
          <a:xfrm>
            <a:off x="10873669" y="3717032"/>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3" name="Google Shape;563;p42"/>
          <p:cNvSpPr txBox="1"/>
          <p:nvPr>
            <p:ph idx="7" type="body"/>
          </p:nvPr>
        </p:nvSpPr>
        <p:spPr>
          <a:xfrm>
            <a:off x="9858635" y="4521820"/>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4" name="Google Shape;564;p42"/>
          <p:cNvSpPr txBox="1"/>
          <p:nvPr>
            <p:ph idx="8" type="body"/>
          </p:nvPr>
        </p:nvSpPr>
        <p:spPr>
          <a:xfrm>
            <a:off x="10873669" y="4521820"/>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5" name="Google Shape;565;p42"/>
          <p:cNvSpPr txBox="1"/>
          <p:nvPr>
            <p:ph idx="9" type="body"/>
          </p:nvPr>
        </p:nvSpPr>
        <p:spPr>
          <a:xfrm>
            <a:off x="9858635" y="5301208"/>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6" name="Google Shape;566;p42"/>
          <p:cNvSpPr txBox="1"/>
          <p:nvPr>
            <p:ph idx="13" type="body"/>
          </p:nvPr>
        </p:nvSpPr>
        <p:spPr>
          <a:xfrm>
            <a:off x="10873669" y="5301208"/>
            <a:ext cx="917885" cy="439923"/>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0"/>
              </a:spcBef>
              <a:spcAft>
                <a:spcPts val="0"/>
              </a:spcAft>
              <a:buClr>
                <a:schemeClr val="dk1"/>
              </a:buClr>
              <a:buSzPts val="1100"/>
              <a:buNone/>
              <a:defRPr sz="1100">
                <a:solidFill>
                  <a:schemeClr val="dk1"/>
                </a:solidFill>
              </a:defRPr>
            </a:lvl1pPr>
            <a:lvl2pPr indent="-330200" lvl="1" marL="914400" algn="ctr">
              <a:lnSpc>
                <a:spcPct val="112500"/>
              </a:lnSpc>
              <a:spcBef>
                <a:spcPts val="600"/>
              </a:spcBef>
              <a:spcAft>
                <a:spcPts val="0"/>
              </a:spcAft>
              <a:buSzPts val="1600"/>
              <a:buChar char="▪"/>
              <a:defRPr/>
            </a:lvl2pPr>
            <a:lvl3pPr indent="-317500" lvl="2" marL="1371600" algn="ctr">
              <a:lnSpc>
                <a:spcPct val="114285"/>
              </a:lnSpc>
              <a:spcBef>
                <a:spcPts val="600"/>
              </a:spcBef>
              <a:spcAft>
                <a:spcPts val="0"/>
              </a:spcAft>
              <a:buSzPts val="1400"/>
              <a:buChar char="•"/>
              <a:defRPr/>
            </a:lvl3pPr>
            <a:lvl4pPr indent="-304800" lvl="3" marL="1828800" algn="ctr">
              <a:lnSpc>
                <a:spcPct val="116666"/>
              </a:lnSpc>
              <a:spcBef>
                <a:spcPts val="600"/>
              </a:spcBef>
              <a:spcAft>
                <a:spcPts val="0"/>
              </a:spcAft>
              <a:buSzPts val="1200"/>
              <a:buChar char="‒"/>
              <a:defRPr/>
            </a:lvl4pPr>
            <a:lvl5pPr indent="-342900" lvl="4" marL="2286000" algn="ctr">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7" name="Google Shape;567;p42"/>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2"/>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69" name="Google Shape;569;p42">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0" name="Google Shape;570;p42"/>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1" name="Google Shape;571;p42"/>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72" name="Google Shape;572;p42"/>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Opener3">
  <p:cSld name="Section Opener3">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21349" l="21126" r="0" t="0"/>
          <a:stretch/>
        </p:blipFill>
        <p:spPr>
          <a:xfrm flipH="1">
            <a:off x="5739552" y="838199"/>
            <a:ext cx="6452448" cy="6019801"/>
          </a:xfrm>
          <a:prstGeom prst="rect">
            <a:avLst/>
          </a:prstGeom>
          <a:noFill/>
          <a:ln>
            <a:noFill/>
          </a:ln>
        </p:spPr>
      </p:pic>
      <p:sp>
        <p:nvSpPr>
          <p:cNvPr id="28" name="Google Shape;28;p5"/>
          <p:cNvSpPr txBox="1"/>
          <p:nvPr>
            <p:ph idx="1" type="body"/>
          </p:nvPr>
        </p:nvSpPr>
        <p:spPr>
          <a:xfrm>
            <a:off x="7032104" y="2946391"/>
            <a:ext cx="4751909" cy="1418714"/>
          </a:xfrm>
          <a:prstGeom prst="rect">
            <a:avLst/>
          </a:prstGeom>
          <a:noFill/>
          <a:ln>
            <a:noFill/>
          </a:ln>
        </p:spPr>
        <p:txBody>
          <a:bodyPr anchorCtr="0" anchor="b" bIns="0" lIns="0" spcFirstLastPara="1" rIns="0" wrap="square" tIns="0">
            <a:noAutofit/>
          </a:bodyPr>
          <a:lstStyle>
            <a:lvl1pPr indent="-228600" lvl="0" marL="457200" algn="r">
              <a:lnSpc>
                <a:spcPct val="115384"/>
              </a:lnSpc>
              <a:spcBef>
                <a:spcPts val="0"/>
              </a:spcBef>
              <a:spcAft>
                <a:spcPts val="0"/>
              </a:spcAft>
              <a:buClr>
                <a:schemeClr val="lt1"/>
              </a:buClr>
              <a:buSzPts val="2600"/>
              <a:buNone/>
              <a:defRPr sz="2600">
                <a:solidFill>
                  <a:schemeClr val="lt1"/>
                </a:solidFill>
              </a:defRPr>
            </a:lvl1pPr>
            <a:lvl2pPr indent="-228600" lvl="1" marL="914400" algn="l">
              <a:lnSpc>
                <a:spcPct val="30000"/>
              </a:lnSpc>
              <a:spcBef>
                <a:spcPts val="600"/>
              </a:spcBef>
              <a:spcAft>
                <a:spcPts val="0"/>
              </a:spcAft>
              <a:buSzPts val="6000"/>
              <a:buNone/>
              <a:defRPr sz="6000">
                <a:solidFill>
                  <a:schemeClr val="lt1"/>
                </a:solidFill>
              </a:defRPr>
            </a:lvl2pPr>
            <a:lvl3pPr indent="-342900" lvl="2" marL="1371600" algn="l">
              <a:lnSpc>
                <a:spcPct val="88888"/>
              </a:lnSpc>
              <a:spcBef>
                <a:spcPts val="600"/>
              </a:spcBef>
              <a:spcAft>
                <a:spcPts val="0"/>
              </a:spcAft>
              <a:buSzPts val="1800"/>
              <a:buChar char="•"/>
              <a:defRPr/>
            </a:lvl3pPr>
            <a:lvl4pPr indent="-342900" lvl="3" marL="1828800" algn="l">
              <a:lnSpc>
                <a:spcPct val="77777"/>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9" name="Google Shape;29;p5"/>
          <p:cNvPicPr preferRelativeResize="0"/>
          <p:nvPr/>
        </p:nvPicPr>
        <p:blipFill rotWithShape="1">
          <a:blip r:embed="rId3">
            <a:alphaModFix/>
          </a:blip>
          <a:srcRect b="0" l="7072" r="38344" t="0"/>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e Charts">
  <p:cSld name="Two Pie Charts">
    <p:spTree>
      <p:nvGrpSpPr>
        <p:cNvPr id="573" name="Shape 573"/>
        <p:cNvGrpSpPr/>
        <p:nvPr/>
      </p:nvGrpSpPr>
      <p:grpSpPr>
        <a:xfrm>
          <a:off x="0" y="0"/>
          <a:ext cx="0" cy="0"/>
          <a:chOff x="0" y="0"/>
          <a:chExt cx="0" cy="0"/>
        </a:xfrm>
      </p:grpSpPr>
      <p:sp>
        <p:nvSpPr>
          <p:cNvPr id="574" name="Google Shape;574;p43"/>
          <p:cNvSpPr/>
          <p:nvPr/>
        </p:nvSpPr>
        <p:spPr>
          <a:xfrm>
            <a:off x="7118236" y="2288704"/>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5" name="Google Shape;575;p43"/>
          <p:cNvSpPr/>
          <p:nvPr/>
        </p:nvSpPr>
        <p:spPr>
          <a:xfrm>
            <a:off x="7190244" y="2239576"/>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76" name="Google Shape;576;p43"/>
          <p:cNvSpPr txBox="1"/>
          <p:nvPr>
            <p:ph idx="1" type="body"/>
          </p:nvPr>
        </p:nvSpPr>
        <p:spPr>
          <a:xfrm>
            <a:off x="409580" y="1412874"/>
            <a:ext cx="5541958" cy="486567"/>
          </a:xfrm>
          <a:prstGeom prst="rect">
            <a:avLst/>
          </a:prstGeom>
          <a:noFill/>
          <a:ln>
            <a:noFill/>
          </a:ln>
        </p:spPr>
        <p:txBody>
          <a:bodyPr anchorCtr="0" anchor="ctr" bIns="0" lIns="0" spcFirstLastPara="1" rIns="0" wrap="square" tIns="0">
            <a:noAutofit/>
          </a:bodyPr>
          <a:lstStyle>
            <a:lvl1pPr indent="-228600" lvl="0" marL="457200" algn="ctr">
              <a:lnSpc>
                <a:spcPct val="122222"/>
              </a:lnSpc>
              <a:spcBef>
                <a:spcPts val="0"/>
              </a:spcBef>
              <a:spcAft>
                <a:spcPts val="0"/>
              </a:spcAft>
              <a:buClr>
                <a:srgbClr val="2C004B"/>
              </a:buClr>
              <a:buSzPts val="1800"/>
              <a:buNone/>
              <a:defRPr b="0" sz="18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7" name="Google Shape;577;p43"/>
          <p:cNvSpPr/>
          <p:nvPr>
            <p:ph idx="2" type="chart"/>
          </p:nvPr>
        </p:nvSpPr>
        <p:spPr>
          <a:xfrm>
            <a:off x="6240463" y="2239576"/>
            <a:ext cx="5543550" cy="3499170"/>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578" name="Google Shape;578;p43"/>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3"/>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80" name="Google Shape;580;p43">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3"/>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2" name="Google Shape;582;p43"/>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43"/>
          <p:cNvSpPr txBox="1"/>
          <p:nvPr>
            <p:ph idx="3" type="body"/>
          </p:nvPr>
        </p:nvSpPr>
        <p:spPr>
          <a:xfrm>
            <a:off x="6242055" y="1412874"/>
            <a:ext cx="5541958" cy="486567"/>
          </a:xfrm>
          <a:prstGeom prst="rect">
            <a:avLst/>
          </a:prstGeom>
          <a:noFill/>
          <a:ln>
            <a:noFill/>
          </a:ln>
        </p:spPr>
        <p:txBody>
          <a:bodyPr anchorCtr="0" anchor="ctr" bIns="0" lIns="0" spcFirstLastPara="1" rIns="0" wrap="square" tIns="0">
            <a:noAutofit/>
          </a:bodyPr>
          <a:lstStyle>
            <a:lvl1pPr indent="-228600" lvl="0" marL="457200" algn="ctr">
              <a:lnSpc>
                <a:spcPct val="122222"/>
              </a:lnSpc>
              <a:spcBef>
                <a:spcPts val="0"/>
              </a:spcBef>
              <a:spcAft>
                <a:spcPts val="0"/>
              </a:spcAft>
              <a:buClr>
                <a:srgbClr val="2C004B"/>
              </a:buClr>
              <a:buSzPts val="1800"/>
              <a:buNone/>
              <a:defRPr b="0" sz="1800">
                <a:solidFill>
                  <a:srgbClr val="2C004B"/>
                </a:solidFill>
              </a:defRPr>
            </a:lvl1pPr>
            <a:lvl2pPr indent="-317500" lvl="1" marL="914400" algn="l">
              <a:lnSpc>
                <a:spcPct val="128571"/>
              </a:lnSpc>
              <a:spcBef>
                <a:spcPts val="600"/>
              </a:spcBef>
              <a:spcAft>
                <a:spcPts val="0"/>
              </a:spcAft>
              <a:buSzPts val="1400"/>
              <a:buChar char="▪"/>
              <a:defRPr sz="1400"/>
            </a:lvl2pPr>
            <a:lvl3pPr indent="-304800" lvl="2" marL="1371600" algn="l">
              <a:lnSpc>
                <a:spcPct val="133333"/>
              </a:lnSpc>
              <a:spcBef>
                <a:spcPts val="600"/>
              </a:spcBef>
              <a:spcAft>
                <a:spcPts val="0"/>
              </a:spcAft>
              <a:buSzPts val="1200"/>
              <a:buChar char="•"/>
              <a:defRPr sz="1200"/>
            </a:lvl3pPr>
            <a:lvl4pPr indent="-298450" lvl="3" marL="1828800" algn="l">
              <a:lnSpc>
                <a:spcPct val="127272"/>
              </a:lnSpc>
              <a:spcBef>
                <a:spcPts val="600"/>
              </a:spcBef>
              <a:spcAft>
                <a:spcPts val="0"/>
              </a:spcAft>
              <a:buSzPts val="1100"/>
              <a:buChar char="‒"/>
              <a:defRPr sz="1100"/>
            </a:lvl4pPr>
            <a:lvl5pPr indent="-298450" lvl="4" marL="2286000" algn="l">
              <a:lnSpc>
                <a:spcPct val="90000"/>
              </a:lnSpc>
              <a:spcBef>
                <a:spcPts val="600"/>
              </a:spcBef>
              <a:spcAft>
                <a:spcPts val="0"/>
              </a:spcAft>
              <a:buClr>
                <a:schemeClr val="dk1"/>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4" name="Google Shape;584;p43"/>
          <p:cNvSpPr/>
          <p:nvPr/>
        </p:nvSpPr>
        <p:spPr>
          <a:xfrm>
            <a:off x="1285761" y="2288704"/>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85" name="Google Shape;585;p43"/>
          <p:cNvSpPr/>
          <p:nvPr/>
        </p:nvSpPr>
        <p:spPr>
          <a:xfrm>
            <a:off x="1357769" y="2239576"/>
            <a:ext cx="3715996" cy="3511002"/>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Verdana"/>
              <a:ea typeface="Verdana"/>
              <a:cs typeface="Verdana"/>
              <a:sym typeface="Verdana"/>
            </a:endParaRPr>
          </a:p>
        </p:txBody>
      </p:sp>
      <p:sp>
        <p:nvSpPr>
          <p:cNvPr id="586" name="Google Shape;586;p43"/>
          <p:cNvSpPr/>
          <p:nvPr>
            <p:ph idx="4" type="chart"/>
          </p:nvPr>
        </p:nvSpPr>
        <p:spPr>
          <a:xfrm>
            <a:off x="407988" y="2239576"/>
            <a:ext cx="5543550" cy="3499170"/>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587" name="Google Shape;587;p43"/>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with Charts">
  <p:cSld name="Table with Charts">
    <p:spTree>
      <p:nvGrpSpPr>
        <p:cNvPr id="588" name="Shape 588"/>
        <p:cNvGrpSpPr/>
        <p:nvPr/>
      </p:nvGrpSpPr>
      <p:grpSpPr>
        <a:xfrm>
          <a:off x="0" y="0"/>
          <a:ext cx="0" cy="0"/>
          <a:chOff x="0" y="0"/>
          <a:chExt cx="0" cy="0"/>
        </a:xfrm>
      </p:grpSpPr>
      <p:pic>
        <p:nvPicPr>
          <p:cNvPr id="589" name="Google Shape;589;p44"/>
          <p:cNvPicPr preferRelativeResize="0"/>
          <p:nvPr/>
        </p:nvPicPr>
        <p:blipFill rotWithShape="1">
          <a:blip r:embed="rId2">
            <a:alphaModFix/>
          </a:blip>
          <a:srcRect b="0" l="0" r="0" t="0"/>
          <a:stretch/>
        </p:blipFill>
        <p:spPr>
          <a:xfrm flipH="1">
            <a:off x="6311901" y="300730"/>
            <a:ext cx="5880099" cy="6557270"/>
          </a:xfrm>
          <a:prstGeom prst="rect">
            <a:avLst/>
          </a:prstGeom>
          <a:noFill/>
          <a:ln>
            <a:noFill/>
          </a:ln>
        </p:spPr>
      </p:pic>
      <p:sp>
        <p:nvSpPr>
          <p:cNvPr id="590" name="Google Shape;590;p44"/>
          <p:cNvSpPr txBox="1"/>
          <p:nvPr>
            <p:ph idx="1" type="body"/>
          </p:nvPr>
        </p:nvSpPr>
        <p:spPr>
          <a:xfrm>
            <a:off x="7752183" y="4437112"/>
            <a:ext cx="4031829" cy="1224136"/>
          </a:xfrm>
          <a:prstGeom prst="rect">
            <a:avLst/>
          </a:prstGeom>
          <a:noFill/>
          <a:ln>
            <a:noFill/>
          </a:ln>
        </p:spPr>
        <p:txBody>
          <a:bodyPr anchorCtr="0" anchor="t" bIns="0" lIns="0" spcFirstLastPara="1" rIns="0" wrap="square" tIns="0">
            <a:noAutofit/>
          </a:bodyPr>
          <a:lstStyle>
            <a:lvl1pPr indent="-228600" lvl="0" marL="457200" algn="r">
              <a:lnSpc>
                <a:spcPct val="112500"/>
              </a:lnSpc>
              <a:spcBef>
                <a:spcPts val="0"/>
              </a:spcBef>
              <a:spcAft>
                <a:spcPts val="0"/>
              </a:spcAft>
              <a:buClr>
                <a:schemeClr val="lt1"/>
              </a:buClr>
              <a:buSzPts val="1600"/>
              <a:buNone/>
              <a:defRPr b="0" sz="1600">
                <a:solidFill>
                  <a:schemeClr val="lt1"/>
                </a:solidFill>
              </a:defRPr>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1" name="Google Shape;591;p44"/>
          <p:cNvSpPr/>
          <p:nvPr>
            <p:ph idx="2" type="tbl"/>
          </p:nvPr>
        </p:nvSpPr>
        <p:spPr>
          <a:xfrm>
            <a:off x="407989" y="1989287"/>
            <a:ext cx="5543550" cy="446390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6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592" name="Google Shape;592;p44"/>
          <p:cNvSpPr txBox="1"/>
          <p:nvPr>
            <p:ph idx="3" type="body"/>
          </p:nvPr>
        </p:nvSpPr>
        <p:spPr>
          <a:xfrm>
            <a:off x="407988" y="1412876"/>
            <a:ext cx="5543549" cy="431948"/>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b="0" sz="1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3" name="Google Shape;593;p44"/>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4" name="Google Shape;594;p44"/>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595" name="Google Shape;595;p44">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6" name="Google Shape;596;p44"/>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7" name="Google Shape;597;p44"/>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nd Table 3 Columns">
  <p:cSld name="Text and Table 3 Columns">
    <p:spTree>
      <p:nvGrpSpPr>
        <p:cNvPr id="598" name="Shape 598"/>
        <p:cNvGrpSpPr/>
        <p:nvPr/>
      </p:nvGrpSpPr>
      <p:grpSpPr>
        <a:xfrm>
          <a:off x="0" y="0"/>
          <a:ext cx="0" cy="0"/>
          <a:chOff x="0" y="0"/>
          <a:chExt cx="0" cy="0"/>
        </a:xfrm>
      </p:grpSpPr>
      <p:sp>
        <p:nvSpPr>
          <p:cNvPr id="599" name="Google Shape;599;p45"/>
          <p:cNvSpPr txBox="1"/>
          <p:nvPr>
            <p:ph idx="1" type="body"/>
          </p:nvPr>
        </p:nvSpPr>
        <p:spPr>
          <a:xfrm>
            <a:off x="407988" y="1412875"/>
            <a:ext cx="5543996" cy="1656184"/>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600"/>
              </a:spcBef>
              <a:spcAft>
                <a:spcPts val="0"/>
              </a:spcAft>
              <a:buClr>
                <a:schemeClr val="dk1"/>
              </a:buClr>
              <a:buSzPts val="1600"/>
              <a:buNone/>
              <a:defRPr sz="16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0" name="Google Shape;600;p45"/>
          <p:cNvSpPr/>
          <p:nvPr>
            <p:ph idx="2" type="dgm"/>
          </p:nvPr>
        </p:nvSpPr>
        <p:spPr>
          <a:xfrm>
            <a:off x="407987" y="3213075"/>
            <a:ext cx="9079721" cy="648072"/>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601" name="Google Shape;601;p45"/>
          <p:cNvSpPr/>
          <p:nvPr/>
        </p:nvSpPr>
        <p:spPr>
          <a:xfrm flipH="1" rot="-5400000">
            <a:off x="5642993" y="308991"/>
            <a:ext cx="6858002" cy="6240019"/>
          </a:xfrm>
          <a:custGeom>
            <a:rect b="b" l="l" r="r" t="t"/>
            <a:pathLst>
              <a:path extrusionOk="0" h="6240016" w="6857999">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602" name="Google Shape;602;p45"/>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3" name="Google Shape;603;p45"/>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04" name="Google Shape;604;p45">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5" name="Google Shape;605;p45"/>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6" name="Google Shape;606;p45"/>
          <p:cNvSpPr txBox="1"/>
          <p:nvPr>
            <p:ph type="title"/>
          </p:nvPr>
        </p:nvSpPr>
        <p:spPr>
          <a:xfrm>
            <a:off x="407988" y="404813"/>
            <a:ext cx="5832475"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7" name="Google Shape;607;p45"/>
          <p:cNvSpPr txBox="1"/>
          <p:nvPr>
            <p:ph idx="3" type="body"/>
          </p:nvPr>
        </p:nvSpPr>
        <p:spPr>
          <a:xfrm>
            <a:off x="407989"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8" name="Google Shape;608;p45"/>
          <p:cNvSpPr txBox="1"/>
          <p:nvPr>
            <p:ph idx="4" type="body"/>
          </p:nvPr>
        </p:nvSpPr>
        <p:spPr>
          <a:xfrm>
            <a:off x="3510006"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9" name="Google Shape;609;p45"/>
          <p:cNvSpPr txBox="1"/>
          <p:nvPr>
            <p:ph idx="5" type="body"/>
          </p:nvPr>
        </p:nvSpPr>
        <p:spPr>
          <a:xfrm>
            <a:off x="6612023" y="4005163"/>
            <a:ext cx="2875686" cy="1368152"/>
          </a:xfrm>
          <a:prstGeom prst="rect">
            <a:avLst/>
          </a:prstGeom>
          <a:noFill/>
          <a:ln>
            <a:noFill/>
          </a:ln>
        </p:spPr>
        <p:txBody>
          <a:bodyPr anchorCtr="0" anchor="t" bIns="0" lIns="0" spcFirstLastPara="1" rIns="0" wrap="square" tIns="0">
            <a:noAutofit/>
          </a:bodyPr>
          <a:lstStyle>
            <a:lvl1pPr indent="-228600" lvl="0" marL="457200" algn="l">
              <a:lnSpc>
                <a:spcPct val="122222"/>
              </a:lnSpc>
              <a:spcBef>
                <a:spcPts val="0"/>
              </a:spcBef>
              <a:spcAft>
                <a:spcPts val="0"/>
              </a:spcAft>
              <a:buClr>
                <a:schemeClr val="dk1"/>
              </a:buClr>
              <a:buSzPts val="1800"/>
              <a:buNone/>
              <a:defRPr sz="1800">
                <a:solidFill>
                  <a:schemeClr val="dk1"/>
                </a:solidFill>
              </a:defRPr>
            </a:lvl1pPr>
            <a:lvl2pPr indent="-330200" lvl="1" marL="914400" algn="l">
              <a:lnSpc>
                <a:spcPct val="112500"/>
              </a:lnSpc>
              <a:spcBef>
                <a:spcPts val="600"/>
              </a:spcBef>
              <a:spcAft>
                <a:spcPts val="0"/>
              </a:spcAft>
              <a:buClr>
                <a:schemeClr val="accent3"/>
              </a:buClr>
              <a:buSzPts val="1600"/>
              <a:buChar char="▪"/>
              <a:defRPr sz="1600">
                <a:solidFill>
                  <a:schemeClr val="dk1"/>
                </a:solidFill>
              </a:defRPr>
            </a:lvl2pPr>
            <a:lvl3pPr indent="-317500" lvl="2" marL="1371600" algn="l">
              <a:lnSpc>
                <a:spcPct val="114285"/>
              </a:lnSpc>
              <a:spcBef>
                <a:spcPts val="600"/>
              </a:spcBef>
              <a:spcAft>
                <a:spcPts val="0"/>
              </a:spcAft>
              <a:buClr>
                <a:schemeClr val="accent3"/>
              </a:buClr>
              <a:buSzPts val="1400"/>
              <a:buChar char="•"/>
              <a:defRPr sz="1400">
                <a:solidFill>
                  <a:schemeClr val="dk1"/>
                </a:solidFill>
              </a:defRPr>
            </a:lvl3pPr>
            <a:lvl4pPr indent="-304800" lvl="3" marL="1828800" algn="l">
              <a:lnSpc>
                <a:spcPct val="116666"/>
              </a:lnSpc>
              <a:spcBef>
                <a:spcPts val="600"/>
              </a:spcBef>
              <a:spcAft>
                <a:spcPts val="0"/>
              </a:spcAft>
              <a:buClr>
                <a:schemeClr val="accent3"/>
              </a:buClr>
              <a:buSzPts val="1200"/>
              <a:buChar char="‒"/>
              <a:defRPr sz="12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10" name="Google Shape;610;p45"/>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d Content">
  <p:cSld name="Boxed Content">
    <p:spTree>
      <p:nvGrpSpPr>
        <p:cNvPr id="611" name="Shape 611"/>
        <p:cNvGrpSpPr/>
        <p:nvPr/>
      </p:nvGrpSpPr>
      <p:grpSpPr>
        <a:xfrm>
          <a:off x="0" y="0"/>
          <a:ext cx="0" cy="0"/>
          <a:chOff x="0" y="0"/>
          <a:chExt cx="0" cy="0"/>
        </a:xfrm>
      </p:grpSpPr>
      <p:sp>
        <p:nvSpPr>
          <p:cNvPr id="612" name="Google Shape;612;p46"/>
          <p:cNvSpPr/>
          <p:nvPr/>
        </p:nvSpPr>
        <p:spPr>
          <a:xfrm>
            <a:off x="493845"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13" name="Google Shape;613;p46"/>
          <p:cNvSpPr/>
          <p:nvPr/>
        </p:nvSpPr>
        <p:spPr>
          <a:xfrm>
            <a:off x="2813183"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14" name="Google Shape;614;p46"/>
          <p:cNvSpPr/>
          <p:nvPr/>
        </p:nvSpPr>
        <p:spPr>
          <a:xfrm>
            <a:off x="5132521"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15" name="Google Shape;615;p46"/>
          <p:cNvSpPr/>
          <p:nvPr/>
        </p:nvSpPr>
        <p:spPr>
          <a:xfrm>
            <a:off x="7451859"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16" name="Google Shape;616;p46"/>
          <p:cNvSpPr/>
          <p:nvPr/>
        </p:nvSpPr>
        <p:spPr>
          <a:xfrm>
            <a:off x="9771195"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17" name="Google Shape;617;p46"/>
          <p:cNvSpPr txBox="1"/>
          <p:nvPr>
            <p:ph idx="1" type="body"/>
          </p:nvPr>
        </p:nvSpPr>
        <p:spPr>
          <a:xfrm>
            <a:off x="10317717"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8" name="Google Shape;618;p46"/>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46"/>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20" name="Google Shape;620;p46">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46"/>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46"/>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3" name="Google Shape;623;p46"/>
          <p:cNvSpPr/>
          <p:nvPr/>
        </p:nvSpPr>
        <p:spPr>
          <a:xfrm>
            <a:off x="409909"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24" name="Google Shape;624;p46"/>
          <p:cNvSpPr/>
          <p:nvPr/>
        </p:nvSpPr>
        <p:spPr>
          <a:xfrm>
            <a:off x="2729247"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25" name="Google Shape;625;p46"/>
          <p:cNvSpPr/>
          <p:nvPr/>
        </p:nvSpPr>
        <p:spPr>
          <a:xfrm>
            <a:off x="5048585"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26" name="Google Shape;626;p46"/>
          <p:cNvSpPr/>
          <p:nvPr/>
        </p:nvSpPr>
        <p:spPr>
          <a:xfrm>
            <a:off x="7367923"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27" name="Google Shape;627;p46"/>
          <p:cNvSpPr/>
          <p:nvPr/>
        </p:nvSpPr>
        <p:spPr>
          <a:xfrm>
            <a:off x="9687259" y="1412874"/>
            <a:ext cx="2103120" cy="5040313"/>
          </a:xfrm>
          <a:prstGeom prst="rect">
            <a:avLst/>
          </a:prstGeom>
          <a:noFill/>
          <a:ln cap="flat" cmpd="sng" w="28575">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28" name="Google Shape;628;p46"/>
          <p:cNvSpPr txBox="1"/>
          <p:nvPr>
            <p:ph idx="2" type="body"/>
          </p:nvPr>
        </p:nvSpPr>
        <p:spPr>
          <a:xfrm>
            <a:off x="49384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9" name="Google Shape;629;p46"/>
          <p:cNvSpPr txBox="1"/>
          <p:nvPr>
            <p:ph idx="3" type="body"/>
          </p:nvPr>
        </p:nvSpPr>
        <p:spPr>
          <a:xfrm>
            <a:off x="2813183"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0" name="Google Shape;630;p46"/>
          <p:cNvSpPr txBox="1"/>
          <p:nvPr>
            <p:ph idx="4" type="body"/>
          </p:nvPr>
        </p:nvSpPr>
        <p:spPr>
          <a:xfrm>
            <a:off x="512837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1" name="Google Shape;631;p46"/>
          <p:cNvSpPr txBox="1"/>
          <p:nvPr>
            <p:ph idx="5" type="body"/>
          </p:nvPr>
        </p:nvSpPr>
        <p:spPr>
          <a:xfrm>
            <a:off x="7451859"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2" name="Google Shape;632;p46"/>
          <p:cNvSpPr txBox="1"/>
          <p:nvPr>
            <p:ph idx="6" type="body"/>
          </p:nvPr>
        </p:nvSpPr>
        <p:spPr>
          <a:xfrm>
            <a:off x="9771195" y="2535318"/>
            <a:ext cx="1935249" cy="3846010"/>
          </a:xfrm>
          <a:prstGeom prst="rect">
            <a:avLst/>
          </a:prstGeom>
          <a:noFill/>
          <a:ln>
            <a:noFill/>
          </a:ln>
        </p:spPr>
        <p:txBody>
          <a:bodyPr anchorCtr="0" anchor="t" bIns="0" lIns="0" spcFirstLastPara="1" rIns="0" wrap="square" tIns="0">
            <a:noAutofit/>
          </a:bodyPr>
          <a:lstStyle>
            <a:lvl1pPr indent="-228600" lvl="0" marL="457200" algn="l">
              <a:lnSpc>
                <a:spcPct val="114285"/>
              </a:lnSpc>
              <a:spcBef>
                <a:spcPts val="0"/>
              </a:spcBef>
              <a:spcAft>
                <a:spcPts val="0"/>
              </a:spcAft>
              <a:buClr>
                <a:schemeClr val="dk1"/>
              </a:buClr>
              <a:buSzPts val="1400"/>
              <a:buNone/>
              <a:defRPr sz="1400">
                <a:solidFill>
                  <a:schemeClr val="dk1"/>
                </a:solidFill>
              </a:defRPr>
            </a:lvl1pPr>
            <a:lvl2pPr indent="-304800" lvl="1" marL="914400" algn="l">
              <a:lnSpc>
                <a:spcPct val="116666"/>
              </a:lnSpc>
              <a:spcBef>
                <a:spcPts val="600"/>
              </a:spcBef>
              <a:spcAft>
                <a:spcPts val="0"/>
              </a:spcAft>
              <a:buSzPts val="1200"/>
              <a:buChar char="▪"/>
              <a:defRPr sz="1200">
                <a:solidFill>
                  <a:schemeClr val="dk1"/>
                </a:solidFill>
              </a:defRPr>
            </a:lvl2pPr>
            <a:lvl3pPr indent="-304800" lvl="2" marL="1371600" algn="l">
              <a:lnSpc>
                <a:spcPct val="116666"/>
              </a:lnSpc>
              <a:spcBef>
                <a:spcPts val="600"/>
              </a:spcBef>
              <a:spcAft>
                <a:spcPts val="0"/>
              </a:spcAft>
              <a:buSzPts val="1200"/>
              <a:buChar char="•"/>
              <a:defRPr sz="1200">
                <a:solidFill>
                  <a:schemeClr val="dk1"/>
                </a:solidFill>
              </a:defRPr>
            </a:lvl3pPr>
            <a:lvl4pPr indent="-298450" lvl="3" marL="1828800" algn="l">
              <a:lnSpc>
                <a:spcPct val="109090"/>
              </a:lnSpc>
              <a:spcBef>
                <a:spcPts val="600"/>
              </a:spcBef>
              <a:spcAft>
                <a:spcPts val="0"/>
              </a:spcAft>
              <a:buSzPts val="1100"/>
              <a:buChar char="‒"/>
              <a:defRPr sz="1100">
                <a:solidFill>
                  <a:schemeClr val="dk1"/>
                </a:solidFill>
              </a:defRPr>
            </a:lvl4pPr>
            <a:lvl5pPr indent="-304800" lvl="4" marL="2286000" algn="l">
              <a:lnSpc>
                <a:spcPct val="100000"/>
              </a:lnSpc>
              <a:spcBef>
                <a:spcPts val="600"/>
              </a:spcBef>
              <a:spcAft>
                <a:spcPts val="0"/>
              </a:spcAft>
              <a:buClr>
                <a:schemeClr val="dk1"/>
              </a:buClr>
              <a:buSzPts val="120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3" name="Google Shape;633;p46"/>
          <p:cNvSpPr/>
          <p:nvPr/>
        </p:nvSpPr>
        <p:spPr>
          <a:xfrm>
            <a:off x="7451859" y="1468437"/>
            <a:ext cx="1935249" cy="922420"/>
          </a:xfrm>
          <a:prstGeom prst="rect">
            <a:avLst/>
          </a:prstGeom>
          <a:solidFill>
            <a:srgbClr val="92DEF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634" name="Google Shape;634;p46"/>
          <p:cNvSpPr txBox="1"/>
          <p:nvPr>
            <p:ph idx="7" type="body"/>
          </p:nvPr>
        </p:nvSpPr>
        <p:spPr>
          <a:xfrm>
            <a:off x="8013451"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46"/>
          <p:cNvSpPr txBox="1"/>
          <p:nvPr>
            <p:ph idx="8" type="body"/>
          </p:nvPr>
        </p:nvSpPr>
        <p:spPr>
          <a:xfrm>
            <a:off x="3385035"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6" name="Google Shape;636;p46"/>
          <p:cNvSpPr txBox="1"/>
          <p:nvPr>
            <p:ph idx="9" type="body"/>
          </p:nvPr>
        </p:nvSpPr>
        <p:spPr>
          <a:xfrm>
            <a:off x="5683855"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7" name="Google Shape;637;p46"/>
          <p:cNvSpPr txBox="1"/>
          <p:nvPr>
            <p:ph idx="13" type="body"/>
          </p:nvPr>
        </p:nvSpPr>
        <p:spPr>
          <a:xfrm>
            <a:off x="1055439" y="1713623"/>
            <a:ext cx="1282371" cy="432048"/>
          </a:xfrm>
          <a:prstGeom prst="rect">
            <a:avLst/>
          </a:prstGeom>
          <a:noFill/>
          <a:ln>
            <a:noFill/>
          </a:ln>
        </p:spPr>
        <p:txBody>
          <a:bodyPr anchorCtr="0" anchor="ctr" bIns="0" lIns="0" spcFirstLastPara="1" rIns="0" wrap="square" tIns="0">
            <a:noAutofit/>
          </a:bodyPr>
          <a:lstStyle>
            <a:lvl1pPr indent="-228600" lvl="0" marL="457200" algn="l">
              <a:lnSpc>
                <a:spcPct val="116666"/>
              </a:lnSpc>
              <a:spcBef>
                <a:spcPts val="600"/>
              </a:spcBef>
              <a:spcAft>
                <a:spcPts val="0"/>
              </a:spcAft>
              <a:buClr>
                <a:schemeClr val="dk1"/>
              </a:buClr>
              <a:buSzPts val="1200"/>
              <a:buNone/>
              <a:defRPr b="1" sz="12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638" name="Google Shape;638;p46"/>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able">
  <p:cSld name="Big Table">
    <p:spTree>
      <p:nvGrpSpPr>
        <p:cNvPr id="639" name="Shape 639"/>
        <p:cNvGrpSpPr/>
        <p:nvPr/>
      </p:nvGrpSpPr>
      <p:grpSpPr>
        <a:xfrm>
          <a:off x="0" y="0"/>
          <a:ext cx="0" cy="0"/>
          <a:chOff x="0" y="0"/>
          <a:chExt cx="0" cy="0"/>
        </a:xfrm>
      </p:grpSpPr>
      <p:sp>
        <p:nvSpPr>
          <p:cNvPr id="640" name="Google Shape;640;p47"/>
          <p:cNvSpPr/>
          <p:nvPr>
            <p:ph idx="2" type="tbl"/>
          </p:nvPr>
        </p:nvSpPr>
        <p:spPr>
          <a:xfrm>
            <a:off x="407987" y="1412876"/>
            <a:ext cx="11376025" cy="5025502"/>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1"/>
                </a:solidFill>
                <a:latin typeface="Verdana"/>
                <a:ea typeface="Verdana"/>
                <a:cs typeface="Verdana"/>
                <a:sym typeface="Verdana"/>
              </a:defRPr>
            </a:lvl1pPr>
            <a:lvl2pPr lvl="1"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2pPr>
            <a:lvl3pPr lvl="2"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3pPr>
            <a:lvl4pPr lvl="3"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4pPr>
            <a:lvl5pPr lvl="4"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5pPr>
            <a:lvl6pPr lvl="5"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6pPr>
            <a:lvl7pPr lvl="6"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7pPr>
            <a:lvl8pPr lvl="7"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8pPr>
            <a:lvl9pPr lvl="8" marR="0" rtl="0" algn="l">
              <a:spcBef>
                <a:spcPts val="0"/>
              </a:spcBef>
              <a:spcAft>
                <a:spcPts val="0"/>
              </a:spcAft>
              <a:buSzPts val="1400"/>
              <a:buNone/>
              <a:defRPr b="0" i="0" sz="1800" u="none" cap="none" strike="noStrike">
                <a:solidFill>
                  <a:schemeClr val="dk1"/>
                </a:solidFill>
                <a:latin typeface="Verdana"/>
                <a:ea typeface="Verdana"/>
                <a:cs typeface="Verdana"/>
                <a:sym typeface="Verdana"/>
              </a:defRPr>
            </a:lvl9pPr>
          </a:lstStyle>
          <a:p/>
        </p:txBody>
      </p:sp>
      <p:sp>
        <p:nvSpPr>
          <p:cNvPr id="641" name="Google Shape;641;p47"/>
          <p:cNvSpPr txBox="1"/>
          <p:nvPr>
            <p:ph idx="1" type="body"/>
          </p:nvPr>
        </p:nvSpPr>
        <p:spPr>
          <a:xfrm>
            <a:off x="10165024" y="935008"/>
            <a:ext cx="539488" cy="21602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800"/>
              <a:buNone/>
              <a:defRPr sz="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47"/>
          <p:cNvSpPr txBox="1"/>
          <p:nvPr>
            <p:ph idx="3" type="body"/>
          </p:nvPr>
        </p:nvSpPr>
        <p:spPr>
          <a:xfrm>
            <a:off x="10813096" y="935008"/>
            <a:ext cx="539488" cy="216024"/>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dk1"/>
              </a:buClr>
              <a:buSzPts val="800"/>
              <a:buNone/>
              <a:defRPr sz="800"/>
            </a:lvl1pPr>
            <a:lvl2pPr indent="-317500" lvl="1" marL="914400" algn="l">
              <a:lnSpc>
                <a:spcPct val="100000"/>
              </a:lnSpc>
              <a:spcBef>
                <a:spcPts val="60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17500" lvl="4" marL="2286000" algn="l">
              <a:lnSpc>
                <a:spcPct val="100000"/>
              </a:lnSpc>
              <a:spcBef>
                <a:spcPts val="60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3" name="Google Shape;643;p47"/>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4" name="Google Shape;644;p47"/>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45" name="Google Shape;645;p47">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46" name="Google Shape;646;p4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47" name="Google Shape;647;p47"/>
          <p:cNvSpPr txBox="1"/>
          <p:nvPr>
            <p:ph type="title"/>
          </p:nvPr>
        </p:nvSpPr>
        <p:spPr>
          <a:xfrm>
            <a:off x="407988" y="404813"/>
            <a:ext cx="1094459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48" name="Google Shape;648;p47"/>
          <p:cNvPicPr preferRelativeResize="0"/>
          <p:nvPr/>
        </p:nvPicPr>
        <p:blipFill rotWithShape="1">
          <a:blip r:embed="rId3">
            <a:alphaModFix/>
          </a:blip>
          <a:srcRect b="16530" l="81836" r="0" t="-4713"/>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Filled Background">
  <p:cSld name="Text with Filled Background">
    <p:bg>
      <p:bgPr>
        <a:solidFill>
          <a:schemeClr val="lt1"/>
        </a:solidFill>
      </p:bgPr>
    </p:bg>
    <p:spTree>
      <p:nvGrpSpPr>
        <p:cNvPr id="56" name="Shape 56"/>
        <p:cNvGrpSpPr/>
        <p:nvPr/>
      </p:nvGrpSpPr>
      <p:grpSpPr>
        <a:xfrm>
          <a:off x="0" y="0"/>
          <a:ext cx="0" cy="0"/>
          <a:chOff x="0" y="0"/>
          <a:chExt cx="0" cy="0"/>
        </a:xfrm>
      </p:grpSpPr>
      <p:sp>
        <p:nvSpPr>
          <p:cNvPr id="57" name="Google Shape;57;p7"/>
          <p:cNvSpPr/>
          <p:nvPr/>
        </p:nvSpPr>
        <p:spPr>
          <a:xfrm>
            <a:off x="0" y="0"/>
            <a:ext cx="4439816"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58" name="Google Shape;58;p7"/>
          <p:cNvPicPr preferRelativeResize="0"/>
          <p:nvPr/>
        </p:nvPicPr>
        <p:blipFill rotWithShape="1">
          <a:blip r:embed="rId2">
            <a:alphaModFix/>
          </a:blip>
          <a:srcRect b="0" l="2839" r="32419" t="0"/>
          <a:stretch/>
        </p:blipFill>
        <p:spPr>
          <a:xfrm>
            <a:off x="4253790" y="-2148"/>
            <a:ext cx="7938210" cy="6898276"/>
          </a:xfrm>
          <a:prstGeom prst="rect">
            <a:avLst/>
          </a:prstGeom>
          <a:noFill/>
          <a:ln>
            <a:noFill/>
          </a:ln>
        </p:spPr>
      </p:pic>
      <p:sp>
        <p:nvSpPr>
          <p:cNvPr id="59" name="Google Shape;59;p7"/>
          <p:cNvSpPr txBox="1"/>
          <p:nvPr>
            <p:ph idx="1" type="body"/>
          </p:nvPr>
        </p:nvSpPr>
        <p:spPr>
          <a:xfrm>
            <a:off x="407988" y="3068960"/>
            <a:ext cx="6696124" cy="3375382"/>
          </a:xfrm>
          <a:prstGeom prst="rect">
            <a:avLst/>
          </a:prstGeom>
          <a:noFill/>
          <a:ln>
            <a:noFill/>
          </a:ln>
        </p:spPr>
        <p:txBody>
          <a:bodyPr anchorCtr="0" anchor="t" bIns="0" lIns="0" spcFirstLastPara="1" rIns="0" wrap="square" tIns="0">
            <a:noAutofit/>
          </a:bodyPr>
          <a:lstStyle>
            <a:lvl1pPr indent="-228600" lvl="0" marL="457200" algn="l">
              <a:lnSpc>
                <a:spcPct val="125000"/>
              </a:lnSpc>
              <a:spcBef>
                <a:spcPts val="0"/>
              </a:spcBef>
              <a:spcAft>
                <a:spcPts val="0"/>
              </a:spcAft>
              <a:buClr>
                <a:schemeClr val="lt1"/>
              </a:buClr>
              <a:buSzPts val="1600"/>
              <a:buNone/>
              <a:defRPr sz="1600">
                <a:solidFill>
                  <a:schemeClr val="lt1"/>
                </a:solidFill>
              </a:defRPr>
            </a:lvl1pPr>
            <a:lvl2pPr indent="-304800" lvl="1" marL="914400" algn="l">
              <a:lnSpc>
                <a:spcPct val="100000"/>
              </a:lnSpc>
              <a:spcBef>
                <a:spcPts val="1800"/>
              </a:spcBef>
              <a:spcAft>
                <a:spcPts val="0"/>
              </a:spcAft>
              <a:buSzPts val="1200"/>
              <a:buChar char="▪"/>
              <a:defRPr sz="12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7"/>
          <p:cNvSpPr txBox="1"/>
          <p:nvPr>
            <p:ph type="title"/>
          </p:nvPr>
        </p:nvSpPr>
        <p:spPr>
          <a:xfrm>
            <a:off x="407988" y="2002973"/>
            <a:ext cx="10044635" cy="8595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7"/>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2" name="Google Shape;62;p7"/>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3" name="Google Shape;63;p7"/>
          <p:cNvCxnSpPr/>
          <p:nvPr/>
        </p:nvCxnSpPr>
        <p:spPr>
          <a:xfrm rot="10800000">
            <a:off x="3283674" y="6587911"/>
            <a:ext cx="0" cy="155576"/>
          </a:xfrm>
          <a:prstGeom prst="straightConnector1">
            <a:avLst/>
          </a:prstGeom>
          <a:solidFill>
            <a:schemeClr val="dk1"/>
          </a:solidFill>
          <a:ln cap="rnd" cmpd="sng" w="12700">
            <a:solidFill>
              <a:schemeClr val="lt1"/>
            </a:solidFill>
            <a:prstDash val="solid"/>
            <a:round/>
            <a:headEnd len="sm" w="sm" type="none"/>
            <a:tailEnd len="sm" w="sm" type="none"/>
          </a:ln>
        </p:spPr>
      </p:cxnSp>
      <p:sp>
        <p:nvSpPr>
          <p:cNvPr id="64" name="Google Shape;64;p7">
            <a:hlinkClick r:id="rId3"/>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White">
  <p:cSld name="Blank-White">
    <p:spTree>
      <p:nvGrpSpPr>
        <p:cNvPr id="65" name="Shape 65"/>
        <p:cNvGrpSpPr/>
        <p:nvPr/>
      </p:nvGrpSpPr>
      <p:grpSpPr>
        <a:xfrm>
          <a:off x="0" y="0"/>
          <a:ext cx="0" cy="0"/>
          <a:chOff x="0" y="0"/>
          <a:chExt cx="0" cy="0"/>
        </a:xfrm>
      </p:grpSpPr>
      <p:sp>
        <p:nvSpPr>
          <p:cNvPr id="66" name="Google Shape;66;p8"/>
          <p:cNvSpPr/>
          <p:nvPr/>
        </p:nvSpPr>
        <p:spPr>
          <a:xfrm>
            <a:off x="11784013" y="6555758"/>
            <a:ext cx="242375"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7" name="Google Shape;67;p8"/>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68" name="Google Shape;68;p8">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9" name="Google Shape;69;p8"/>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1">
  <p:cSld name="Text with Shapes - Layout1">
    <p:bg>
      <p:bgPr>
        <a:solidFill>
          <a:schemeClr val="lt1"/>
        </a:solidFill>
      </p:bgPr>
    </p:bg>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19676" l="0" r="23076" t="0"/>
          <a:stretch/>
        </p:blipFill>
        <p:spPr>
          <a:xfrm rot="-5400000">
            <a:off x="5413032" y="79029"/>
            <a:ext cx="6857997" cy="6699938"/>
          </a:xfrm>
          <a:prstGeom prst="rect">
            <a:avLst/>
          </a:prstGeom>
          <a:noFill/>
          <a:ln>
            <a:noFill/>
          </a:ln>
        </p:spPr>
      </p:pic>
      <p:sp>
        <p:nvSpPr>
          <p:cNvPr id="72" name="Google Shape;72;p9"/>
          <p:cNvSpPr txBox="1"/>
          <p:nvPr>
            <p:ph idx="1" type="body"/>
          </p:nvPr>
        </p:nvSpPr>
        <p:spPr>
          <a:xfrm>
            <a:off x="1847528" y="2708920"/>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9"/>
          <p:cNvSpPr txBox="1"/>
          <p:nvPr>
            <p:ph idx="2" type="body"/>
          </p:nvPr>
        </p:nvSpPr>
        <p:spPr>
          <a:xfrm>
            <a:off x="1847528" y="3645024"/>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9"/>
          <p:cNvSpPr/>
          <p:nvPr>
            <p:ph idx="3" type="pic"/>
          </p:nvPr>
        </p:nvSpPr>
        <p:spPr>
          <a:xfrm>
            <a:off x="6553200" y="2060575"/>
            <a:ext cx="4910138" cy="2722563"/>
          </a:xfrm>
          <a:prstGeom prst="rect">
            <a:avLst/>
          </a:prstGeom>
          <a:noFill/>
          <a:ln>
            <a:noFill/>
          </a:ln>
        </p:spPr>
        <p:txBody>
          <a:bodyPr anchorCtr="0" anchor="ctr" bIns="0" lIns="0" spcFirstLastPara="1" rIns="0" wrap="square" tIns="0">
            <a:noAutofit/>
          </a:bodyPr>
          <a:lstStyle>
            <a:lvl1pPr lvl="0" marR="0" rtl="0" algn="ctr">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lvl="1"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lvl="2"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lvl="3"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lvl="4"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75" name="Google Shape;75;p9"/>
          <p:cNvSpPr txBox="1"/>
          <p:nvPr>
            <p:ph idx="4" type="body"/>
          </p:nvPr>
        </p:nvSpPr>
        <p:spPr>
          <a:xfrm>
            <a:off x="1847528" y="4630276"/>
            <a:ext cx="3312368" cy="72008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1000"/>
              </a:spcBef>
              <a:spcAft>
                <a:spcPts val="0"/>
              </a:spcAft>
              <a:buClr>
                <a:schemeClr val="dk1"/>
              </a:buClr>
              <a:buSzPts val="1600"/>
              <a:buFont typeface="Arial"/>
              <a:buNone/>
              <a:defRPr sz="1600"/>
            </a:lvl1pPr>
            <a:lvl2pPr indent="-317500" lvl="1" marL="914400" algn="l">
              <a:lnSpc>
                <a:spcPct val="100000"/>
              </a:lnSpc>
              <a:spcBef>
                <a:spcPts val="0"/>
              </a:spcBef>
              <a:spcAft>
                <a:spcPts val="0"/>
              </a:spcAft>
              <a:buSzPts val="1400"/>
              <a:buChar char="▪"/>
              <a:defRPr sz="14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04800" lvl="4" marL="2286000" algn="l">
              <a:lnSpc>
                <a:spcPct val="100000"/>
              </a:lnSpc>
              <a:spcBef>
                <a:spcPts val="600"/>
              </a:spcBef>
              <a:spcAft>
                <a:spcPts val="0"/>
              </a:spcAft>
              <a:buClr>
                <a:schemeClr val="dk1"/>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9"/>
          <p:cNvSpPr txBox="1"/>
          <p:nvPr>
            <p:ph type="title"/>
          </p:nvPr>
        </p:nvSpPr>
        <p:spPr>
          <a:xfrm>
            <a:off x="407988" y="404813"/>
            <a:ext cx="9864476" cy="863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7" name="Google Shape;77;p9"/>
          <p:cNvPicPr preferRelativeResize="0"/>
          <p:nvPr/>
        </p:nvPicPr>
        <p:blipFill rotWithShape="1">
          <a:blip r:embed="rId3">
            <a:alphaModFix/>
          </a:blip>
          <a:srcRect b="16530" l="81836" r="0" t="-4713"/>
          <a:stretch/>
        </p:blipFill>
        <p:spPr>
          <a:xfrm>
            <a:off x="11491419" y="164829"/>
            <a:ext cx="424356" cy="459624"/>
          </a:xfrm>
          <a:prstGeom prst="rect">
            <a:avLst/>
          </a:prstGeom>
          <a:noFill/>
          <a:ln>
            <a:noFill/>
          </a:ln>
        </p:spPr>
      </p:pic>
      <p:cxnSp>
        <p:nvCxnSpPr>
          <p:cNvPr id="78" name="Google Shape;78;p9"/>
          <p:cNvCxnSpPr/>
          <p:nvPr/>
        </p:nvCxnSpPr>
        <p:spPr>
          <a:xfrm rot="10800000">
            <a:off x="3283674" y="6587911"/>
            <a:ext cx="0" cy="155576"/>
          </a:xfrm>
          <a:prstGeom prst="straightConnector1">
            <a:avLst/>
          </a:prstGeom>
          <a:solidFill>
            <a:schemeClr val="dk1"/>
          </a:solidFill>
          <a:ln cap="rnd" cmpd="sng" w="12700">
            <a:solidFill>
              <a:schemeClr val="accent2"/>
            </a:solidFill>
            <a:prstDash val="solid"/>
            <a:round/>
            <a:headEnd len="sm" w="sm" type="none"/>
            <a:tailEnd len="sm" w="sm" type="none"/>
          </a:ln>
        </p:spPr>
      </p:cxnSp>
      <p:sp>
        <p:nvSpPr>
          <p:cNvPr id="79" name="Google Shape;79;p9">
            <a:hlinkClick r:id="rId4"/>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0" name="Google Shape;80;p9"/>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1" name="Google Shape;81;p9"/>
          <p:cNvSpPr/>
          <p:nvPr/>
        </p:nvSpPr>
        <p:spPr>
          <a:xfrm>
            <a:off x="341137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1">
  <p:cSld name="Closing1">
    <p:spTree>
      <p:nvGrpSpPr>
        <p:cNvPr id="82" name="Shape 82"/>
        <p:cNvGrpSpPr/>
        <p:nvPr/>
      </p:nvGrpSpPr>
      <p:grpSpPr>
        <a:xfrm>
          <a:off x="0" y="0"/>
          <a:ext cx="0" cy="0"/>
          <a:chOff x="0" y="0"/>
          <a:chExt cx="0" cy="0"/>
        </a:xfrm>
      </p:grpSpPr>
      <p:sp>
        <p:nvSpPr>
          <p:cNvPr id="83" name="Google Shape;83;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84" name="Google Shape;84;p10"/>
          <p:cNvSpPr/>
          <p:nvPr/>
        </p:nvSpPr>
        <p:spPr>
          <a:xfrm>
            <a:off x="-1243012" y="-2656920"/>
            <a:ext cx="10768012" cy="11443496"/>
          </a:xfrm>
          <a:custGeom>
            <a:rect b="b" l="l" r="r" t="t"/>
            <a:pathLst>
              <a:path extrusionOk="0" h="3621" w="3407">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nvGrpSpPr>
          <p:cNvPr id="85" name="Google Shape;85;p10"/>
          <p:cNvGrpSpPr/>
          <p:nvPr/>
        </p:nvGrpSpPr>
        <p:grpSpPr>
          <a:xfrm>
            <a:off x="4979035" y="2404110"/>
            <a:ext cx="735013" cy="682321"/>
            <a:chOff x="5662614" y="3032124"/>
            <a:chExt cx="863600" cy="801689"/>
          </a:xfrm>
        </p:grpSpPr>
        <p:sp>
          <p:nvSpPr>
            <p:cNvPr id="86" name="Google Shape;86;p10"/>
            <p:cNvSpPr/>
            <p:nvPr/>
          </p:nvSpPr>
          <p:spPr>
            <a:xfrm>
              <a:off x="5959476" y="3368675"/>
              <a:ext cx="566738" cy="465138"/>
            </a:xfrm>
            <a:custGeom>
              <a:rect b="b" l="l" r="r" t="t"/>
              <a:pathLst>
                <a:path extrusionOk="0" h="122" w="149">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87" name="Google Shape;87;p10"/>
            <p:cNvSpPr/>
            <p:nvPr/>
          </p:nvSpPr>
          <p:spPr>
            <a:xfrm>
              <a:off x="5662614" y="3032124"/>
              <a:ext cx="863600" cy="736599"/>
            </a:xfrm>
            <a:custGeom>
              <a:rect b="b" l="l" r="r" t="t"/>
              <a:pathLst>
                <a:path extrusionOk="0" h="193" w="227">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88" name="Google Shape;88;p10"/>
          <p:cNvSpPr/>
          <p:nvPr/>
        </p:nvSpPr>
        <p:spPr>
          <a:xfrm>
            <a:off x="6536184" y="2886346"/>
            <a:ext cx="5125720" cy="770384"/>
          </a:xfrm>
          <a:prstGeom prst="rect">
            <a:avLst/>
          </a:prstGeom>
          <a:noFill/>
          <a:ln>
            <a:noFill/>
          </a:ln>
        </p:spPr>
        <p:txBody>
          <a:bodyPr anchorCtr="0" anchor="t" bIns="0" lIns="0" spcFirstLastPara="1" rIns="0" wrap="square" tIns="0">
            <a:noAutofit/>
          </a:bodyPr>
          <a:lstStyle/>
          <a:p>
            <a:pPr indent="0" lvl="0" marL="0" marR="0" rtl="0" algn="just">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baseline="30000" lang="en-US" sz="9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9" name="Google Shape;89;p10"/>
          <p:cNvSpPr/>
          <p:nvPr/>
        </p:nvSpPr>
        <p:spPr>
          <a:xfrm>
            <a:off x="6536184" y="2507082"/>
            <a:ext cx="2219960" cy="229615"/>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90" name="Google Shape;90;p10"/>
          <p:cNvSpPr/>
          <p:nvPr/>
        </p:nvSpPr>
        <p:spPr>
          <a:xfrm>
            <a:off x="6536184" y="4235826"/>
            <a:ext cx="2057400" cy="407294"/>
          </a:xfrm>
          <a:prstGeom prst="rect">
            <a:avLst/>
          </a:prstGeom>
          <a:noFill/>
          <a:ln>
            <a:noFill/>
          </a:ln>
        </p:spPr>
        <p:txBody>
          <a:bodyPr anchorCtr="0" anchor="t" bIns="0" lIns="0" spcFirstLastPara="1" rIns="0" wrap="square" tIns="0">
            <a:noAutofit/>
          </a:bodyPr>
          <a:lstStyle/>
          <a:p>
            <a:pPr indent="0" lvl="0" marL="0" marR="0" rtl="0" algn="just">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indent="0" lvl="0" marL="0" marR="0" rtl="0" algn="just">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descr="D:\My Work\Template\Icons\Social Media\LinkedIN.png" id="91" name="Google Shape;91;p10">
            <a:hlinkClick r:id="rId2"/>
          </p:cNvPr>
          <p:cNvPicPr preferRelativeResize="0"/>
          <p:nvPr/>
        </p:nvPicPr>
        <p:blipFill rotWithShape="1">
          <a:blip r:embed="rId3">
            <a:alphaModFix/>
          </a:blip>
          <a:srcRect b="0" l="0" r="0" t="0"/>
          <a:stretch/>
        </p:blipFill>
        <p:spPr>
          <a:xfrm>
            <a:off x="798415" y="3979258"/>
            <a:ext cx="333195" cy="333195"/>
          </a:xfrm>
          <a:prstGeom prst="rect">
            <a:avLst/>
          </a:prstGeom>
          <a:noFill/>
          <a:ln>
            <a:noFill/>
          </a:ln>
        </p:spPr>
      </p:pic>
      <p:pic>
        <p:nvPicPr>
          <p:cNvPr descr="D:\My Work\Template\Icons\Social Media\SlideShare.png" id="92" name="Google Shape;92;p10">
            <a:hlinkClick r:id="rId4"/>
          </p:cNvPr>
          <p:cNvPicPr preferRelativeResize="0"/>
          <p:nvPr/>
        </p:nvPicPr>
        <p:blipFill rotWithShape="1">
          <a:blip r:embed="rId5">
            <a:alphaModFix/>
          </a:blip>
          <a:srcRect b="0" l="0" r="0" t="0"/>
          <a:stretch/>
        </p:blipFill>
        <p:spPr>
          <a:xfrm>
            <a:off x="1181792" y="3979258"/>
            <a:ext cx="333195" cy="333195"/>
          </a:xfrm>
          <a:prstGeom prst="rect">
            <a:avLst/>
          </a:prstGeom>
          <a:noFill/>
          <a:ln>
            <a:noFill/>
          </a:ln>
        </p:spPr>
      </p:pic>
      <p:pic>
        <p:nvPicPr>
          <p:cNvPr descr="D:\My Work\Template\Icons\Social Media\Twitter.png" id="93" name="Google Shape;93;p10">
            <a:hlinkClick r:id="rId6"/>
          </p:cNvPr>
          <p:cNvPicPr preferRelativeResize="0"/>
          <p:nvPr/>
        </p:nvPicPr>
        <p:blipFill rotWithShape="1">
          <a:blip r:embed="rId7">
            <a:alphaModFix/>
          </a:blip>
          <a:srcRect b="0" l="0" r="0" t="0"/>
          <a:stretch/>
        </p:blipFill>
        <p:spPr>
          <a:xfrm>
            <a:off x="1565169" y="3979258"/>
            <a:ext cx="333195" cy="333195"/>
          </a:xfrm>
          <a:prstGeom prst="rect">
            <a:avLst/>
          </a:prstGeom>
          <a:noFill/>
          <a:ln>
            <a:noFill/>
          </a:ln>
        </p:spPr>
      </p:pic>
      <p:pic>
        <p:nvPicPr>
          <p:cNvPr descr="D:\My Work\Template\Icons\Social Media\YouTube.png" id="94" name="Google Shape;94;p10">
            <a:hlinkClick r:id="rId8"/>
          </p:cNvPr>
          <p:cNvPicPr preferRelativeResize="0"/>
          <p:nvPr/>
        </p:nvPicPr>
        <p:blipFill rotWithShape="1">
          <a:blip r:embed="rId9">
            <a:alphaModFix/>
          </a:blip>
          <a:srcRect b="0" l="0" r="0" t="0"/>
          <a:stretch/>
        </p:blipFill>
        <p:spPr>
          <a:xfrm>
            <a:off x="1948545" y="3979258"/>
            <a:ext cx="333195" cy="333195"/>
          </a:xfrm>
          <a:prstGeom prst="rect">
            <a:avLst/>
          </a:prstGeom>
          <a:noFill/>
          <a:ln>
            <a:noFill/>
          </a:ln>
        </p:spPr>
      </p:pic>
      <p:pic>
        <p:nvPicPr>
          <p:cNvPr descr="D:\My Work\Template\Icons\Social Media\Facebook.png" id="95" name="Google Shape;95;p10">
            <a:hlinkClick r:id="rId10"/>
          </p:cNvPr>
          <p:cNvPicPr preferRelativeResize="0"/>
          <p:nvPr/>
        </p:nvPicPr>
        <p:blipFill rotWithShape="1">
          <a:blip r:embed="rId11">
            <a:alphaModFix/>
          </a:blip>
          <a:srcRect b="0" l="0" r="0" t="0"/>
          <a:stretch/>
        </p:blipFill>
        <p:spPr>
          <a:xfrm>
            <a:off x="415038" y="3979258"/>
            <a:ext cx="333195" cy="333195"/>
          </a:xfrm>
          <a:prstGeom prst="rect">
            <a:avLst/>
          </a:prstGeom>
          <a:noFill/>
          <a:ln>
            <a:noFill/>
          </a:ln>
        </p:spPr>
      </p:pic>
      <p:sp>
        <p:nvSpPr>
          <p:cNvPr id="96" name="Google Shape;96;p10"/>
          <p:cNvSpPr/>
          <p:nvPr/>
        </p:nvSpPr>
        <p:spPr>
          <a:xfrm>
            <a:off x="415038" y="5640913"/>
            <a:ext cx="4198620" cy="569387"/>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indent="0" lvl="0" marL="0" marR="0" rtl="0" algn="l">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baseline="30000" lang="en-US" sz="8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7" name="Google Shape;97;p10"/>
          <p:cNvSpPr/>
          <p:nvPr/>
        </p:nvSpPr>
        <p:spPr>
          <a:xfrm>
            <a:off x="6536184" y="5933302"/>
            <a:ext cx="5219699" cy="276999"/>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8" name="Google Shape;98;p10">
            <a:hlinkClick r:id="rId12"/>
          </p:cNvPr>
          <p:cNvSpPr/>
          <p:nvPr/>
        </p:nvSpPr>
        <p:spPr>
          <a:xfrm>
            <a:off x="7489902" y="3812094"/>
            <a:ext cx="2336088" cy="124676"/>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99" name="Google Shape;99;p10">
            <a:hlinkClick r:id="rId13"/>
          </p:cNvPr>
          <p:cNvSpPr/>
          <p:nvPr/>
        </p:nvSpPr>
        <p:spPr>
          <a:xfrm>
            <a:off x="10730865" y="3812094"/>
            <a:ext cx="704850" cy="124676"/>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0" name="Google Shape;100;p10">
            <a:hlinkClick r:id="rId14"/>
          </p:cNvPr>
          <p:cNvSpPr/>
          <p:nvPr/>
        </p:nvSpPr>
        <p:spPr>
          <a:xfrm>
            <a:off x="6532245" y="4445639"/>
            <a:ext cx="1851660" cy="183449"/>
          </a:xfrm>
          <a:prstGeom prst="rect">
            <a:avLst/>
          </a:prstGeom>
          <a:solidFill>
            <a:schemeClr val="accent2">
              <a:alpha val="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101" name="Google Shape;101;p10"/>
          <p:cNvPicPr preferRelativeResize="0"/>
          <p:nvPr/>
        </p:nvPicPr>
        <p:blipFill rotWithShape="1">
          <a:blip r:embed="rId15">
            <a:alphaModFix/>
          </a:blip>
          <a:srcRect b="0" l="0" r="0" t="0"/>
          <a:stretch/>
        </p:blipFill>
        <p:spPr>
          <a:xfrm>
            <a:off x="407572" y="4434172"/>
            <a:ext cx="2560320" cy="2010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with Shapes - Layout2">
  <p:cSld name="Text with Shapes - Layout2">
    <p:bg>
      <p:bgPr>
        <a:solidFill>
          <a:srgbClr val="E6E7E7"/>
        </a:solidFill>
      </p:bgPr>
    </p:bg>
    <p:spTree>
      <p:nvGrpSpPr>
        <p:cNvPr id="102" name="Shape 102"/>
        <p:cNvGrpSpPr/>
        <p:nvPr/>
      </p:nvGrpSpPr>
      <p:grpSpPr>
        <a:xfrm>
          <a:off x="0" y="0"/>
          <a:ext cx="0" cy="0"/>
          <a:chOff x="0" y="0"/>
          <a:chExt cx="0" cy="0"/>
        </a:xfrm>
      </p:grpSpPr>
      <p:sp>
        <p:nvSpPr>
          <p:cNvPr id="103" name="Google Shape;103;p11"/>
          <p:cNvSpPr txBox="1"/>
          <p:nvPr>
            <p:ph idx="1" type="body"/>
          </p:nvPr>
        </p:nvSpPr>
        <p:spPr>
          <a:xfrm>
            <a:off x="407988" y="2204864"/>
            <a:ext cx="3618859" cy="2924629"/>
          </a:xfrm>
          <a:prstGeom prst="rect">
            <a:avLst/>
          </a:prstGeom>
          <a:noFill/>
          <a:ln>
            <a:noFill/>
          </a:ln>
        </p:spPr>
        <p:txBody>
          <a:bodyPr anchorCtr="0" anchor="b" bIns="0" lIns="0" spcFirstLastPara="1" rIns="0" wrap="square" tIns="0">
            <a:noAutofit/>
          </a:bodyPr>
          <a:lstStyle>
            <a:lvl1pPr indent="-228600" lvl="0" marL="457200" algn="l">
              <a:lnSpc>
                <a:spcPct val="114814"/>
              </a:lnSpc>
              <a:spcBef>
                <a:spcPts val="0"/>
              </a:spcBef>
              <a:spcAft>
                <a:spcPts val="0"/>
              </a:spcAft>
              <a:buClr>
                <a:srgbClr val="2C004B"/>
              </a:buClr>
              <a:buSzPts val="5400"/>
              <a:buNone/>
              <a:defRPr sz="5400">
                <a:solidFill>
                  <a:srgbClr val="2C004B"/>
                </a:solidFill>
              </a:defRPr>
            </a:lvl1pPr>
            <a:lvl2pPr indent="-228600" lvl="1" marL="914400" algn="l">
              <a:lnSpc>
                <a:spcPct val="114814"/>
              </a:lnSpc>
              <a:spcBef>
                <a:spcPts val="600"/>
              </a:spcBef>
              <a:spcAft>
                <a:spcPts val="0"/>
              </a:spcAft>
              <a:buSzPts val="5400"/>
              <a:buNone/>
              <a:defRPr sz="5400">
                <a:solidFill>
                  <a:srgbClr val="2C004B"/>
                </a:solidFill>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1"/>
          <p:cNvSpPr txBox="1"/>
          <p:nvPr>
            <p:ph idx="2" type="body"/>
          </p:nvPr>
        </p:nvSpPr>
        <p:spPr>
          <a:xfrm>
            <a:off x="407988" y="5273460"/>
            <a:ext cx="3618859" cy="675820"/>
          </a:xfrm>
          <a:prstGeom prst="rect">
            <a:avLst/>
          </a:prstGeom>
          <a:noFill/>
          <a:ln>
            <a:noFill/>
          </a:ln>
        </p:spPr>
        <p:txBody>
          <a:bodyPr anchorCtr="0" anchor="t" bIns="0" lIns="0" spcFirstLastPara="1" rIns="0" wrap="square" tIns="0">
            <a:noAutofit/>
          </a:bodyPr>
          <a:lstStyle>
            <a:lvl1pPr indent="-228600" lvl="0" marL="457200" algn="l">
              <a:lnSpc>
                <a:spcPct val="112500"/>
              </a:lnSpc>
              <a:spcBef>
                <a:spcPts val="0"/>
              </a:spcBef>
              <a:spcAft>
                <a:spcPts val="0"/>
              </a:spcAft>
              <a:buClr>
                <a:srgbClr val="2C004B"/>
              </a:buClr>
              <a:buSzPts val="1600"/>
              <a:buNone/>
              <a:defRPr sz="1600">
                <a:solidFill>
                  <a:srgbClr val="2C004B"/>
                </a:solidFill>
              </a:defRPr>
            </a:lvl1pPr>
            <a:lvl2pPr indent="-228600" lvl="1" marL="914400" algn="l">
              <a:lnSpc>
                <a:spcPct val="111111"/>
              </a:lnSpc>
              <a:spcBef>
                <a:spcPts val="600"/>
              </a:spcBef>
              <a:spcAft>
                <a:spcPts val="0"/>
              </a:spcAft>
              <a:buSzPts val="1800"/>
              <a:buNone/>
              <a:defRPr sz="1800">
                <a:solidFill>
                  <a:srgbClr val="2C004B"/>
                </a:solidFill>
              </a:defRPr>
            </a:lvl2pPr>
            <a:lvl3pPr indent="-342900" lvl="2" marL="1371600" algn="l">
              <a:lnSpc>
                <a:spcPct val="88888"/>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05" name="Google Shape;105;p11"/>
          <p:cNvGrpSpPr/>
          <p:nvPr/>
        </p:nvGrpSpPr>
        <p:grpSpPr>
          <a:xfrm>
            <a:off x="3461852" y="0"/>
            <a:ext cx="8730148" cy="6858000"/>
            <a:chOff x="3461852" y="0"/>
            <a:chExt cx="8730148" cy="6858000"/>
          </a:xfrm>
        </p:grpSpPr>
        <p:sp>
          <p:nvSpPr>
            <p:cNvPr id="106" name="Google Shape;106;p11"/>
            <p:cNvSpPr/>
            <p:nvPr/>
          </p:nvSpPr>
          <p:spPr>
            <a:xfrm>
              <a:off x="3461852" y="0"/>
              <a:ext cx="8730148" cy="6858000"/>
            </a:xfrm>
            <a:custGeom>
              <a:rect b="b" l="l" r="r" t="t"/>
              <a:pathLst>
                <a:path extrusionOk="0" h="6858000" w="8730148">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sp>
          <p:nvSpPr>
            <p:cNvPr id="107" name="Google Shape;107;p11"/>
            <p:cNvSpPr/>
            <p:nvPr/>
          </p:nvSpPr>
          <p:spPr>
            <a:xfrm>
              <a:off x="6813803" y="2034666"/>
              <a:ext cx="669225" cy="544797"/>
            </a:xfrm>
            <a:custGeom>
              <a:rect b="b" l="l" r="r" t="t"/>
              <a:pathLst>
                <a:path extrusionOk="0" h="121" w="149">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sp>
          <p:nvSpPr>
            <p:cNvPr id="108" name="Google Shape;108;p11"/>
            <p:cNvSpPr/>
            <p:nvPr/>
          </p:nvSpPr>
          <p:spPr>
            <a:xfrm>
              <a:off x="6464057" y="1641201"/>
              <a:ext cx="1018971" cy="860913"/>
            </a:xfrm>
            <a:custGeom>
              <a:rect b="b" l="l" r="r" t="t"/>
              <a:pathLst>
                <a:path extrusionOk="0" h="192" w="227">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dana"/>
                <a:ea typeface="Verdana"/>
                <a:cs typeface="Verdana"/>
                <a:sym typeface="Verdana"/>
              </a:endParaRPr>
            </a:p>
          </p:txBody>
        </p:sp>
      </p:grpSp>
      <p:sp>
        <p:nvSpPr>
          <p:cNvPr id="109" name="Google Shape;109;p11"/>
          <p:cNvSpPr/>
          <p:nvPr/>
        </p:nvSpPr>
        <p:spPr>
          <a:xfrm>
            <a:off x="9496659" y="6555758"/>
            <a:ext cx="2223686" cy="21945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10" name="Google Shape;110;p11"/>
          <p:cNvSpPr/>
          <p:nvPr/>
        </p:nvSpPr>
        <p:spPr>
          <a:xfrm>
            <a:off x="11665391" y="6555758"/>
            <a:ext cx="360997" cy="21544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1" name="Google Shape;111;p11">
            <a:hlinkClick r:id="rId2"/>
          </p:cNvPr>
          <p:cNvSpPr/>
          <p:nvPr/>
        </p:nvSpPr>
        <p:spPr>
          <a:xfrm>
            <a:off x="407988" y="6555971"/>
            <a:ext cx="2829007" cy="219456"/>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11" Type="http://schemas.openxmlformats.org/officeDocument/2006/relationships/slideLayout" Target="../slideLayouts/slideLayout14.xml"/><Relationship Id="rId22" Type="http://schemas.openxmlformats.org/officeDocument/2006/relationships/slideLayout" Target="../slideLayouts/slideLayout25.xml"/><Relationship Id="rId10" Type="http://schemas.openxmlformats.org/officeDocument/2006/relationships/slideLayout" Target="../slideLayouts/slideLayout13.xml"/><Relationship Id="rId21" Type="http://schemas.openxmlformats.org/officeDocument/2006/relationships/slideLayout" Target="../slideLayouts/slideLayout24.xml"/><Relationship Id="rId13" Type="http://schemas.openxmlformats.org/officeDocument/2006/relationships/slideLayout" Target="../slideLayouts/slideLayout16.xml"/><Relationship Id="rId24" Type="http://schemas.openxmlformats.org/officeDocument/2006/relationships/theme" Target="../theme/theme1.xml"/><Relationship Id="rId12" Type="http://schemas.openxmlformats.org/officeDocument/2006/relationships/slideLayout" Target="../slideLayouts/slideLayout15.xml"/><Relationship Id="rId23" Type="http://schemas.openxmlformats.org/officeDocument/2006/relationships/slideLayout" Target="../slideLayouts/slideLayout26.xml"/><Relationship Id="rId1" Type="http://schemas.openxmlformats.org/officeDocument/2006/relationships/image" Target="../media/image10.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19" Type="http://schemas.openxmlformats.org/officeDocument/2006/relationships/slideLayout" Target="../slideLayouts/slideLayout22.xml"/><Relationship Id="rId6" Type="http://schemas.openxmlformats.org/officeDocument/2006/relationships/slideLayout" Target="../slideLayouts/slideLayout9.xml"/><Relationship Id="rId18" Type="http://schemas.openxmlformats.org/officeDocument/2006/relationships/slideLayout" Target="../slideLayouts/slideLayout21.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10.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6" Type="http://schemas.openxmlformats.org/officeDocument/2006/relationships/slideLayout" Target="../slideLayouts/slideLayout31.xml"/><Relationship Id="rId18" Type="http://schemas.openxmlformats.org/officeDocument/2006/relationships/slideLayout" Target="../slideLayouts/slideLayout43.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Verdana"/>
              <a:ea typeface="Verdana"/>
              <a:cs typeface="Verdana"/>
              <a:sym typeface="Verdana"/>
            </a:endParaRPr>
          </a:p>
        </p:txBody>
      </p:sp>
      <p:sp>
        <p:nvSpPr>
          <p:cNvPr id="7" name="Google Shape;7;p1"/>
          <p:cNvSpPr txBox="1"/>
          <p:nvPr>
            <p:ph type="title"/>
          </p:nvPr>
        </p:nvSpPr>
        <p:spPr>
          <a:xfrm>
            <a:off x="413068" y="418452"/>
            <a:ext cx="11083532" cy="859536"/>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413067" y="1412875"/>
            <a:ext cx="11370945" cy="4351337"/>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298450" lvl="4" marL="2286000" marR="0" rtl="0" algn="l">
              <a:lnSpc>
                <a:spcPct val="90000"/>
              </a:lnSpc>
              <a:spcBef>
                <a:spcPts val="600"/>
              </a:spcBef>
              <a:spcAft>
                <a:spcPts val="0"/>
              </a:spcAft>
              <a:buClr>
                <a:schemeClr val="dk1"/>
              </a:buClr>
              <a:buSzPts val="1100"/>
              <a:buFont typeface="Arial"/>
              <a:buChar char="•"/>
              <a:defRPr b="0" i="0" sz="11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pic>
        <p:nvPicPr>
          <p:cNvPr id="9" name="Google Shape;9;p1"/>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407988" y="404813"/>
            <a:ext cx="11016604" cy="8636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pic>
        <p:nvPicPr>
          <p:cNvPr id="32" name="Google Shape;32;p6"/>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
        <p:nvSpPr>
          <p:cNvPr id="33" name="Google Shape;33;p6"/>
          <p:cNvSpPr txBox="1"/>
          <p:nvPr>
            <p:ph idx="1" type="body"/>
          </p:nvPr>
        </p:nvSpPr>
        <p:spPr>
          <a:xfrm>
            <a:off x="413067" y="1412875"/>
            <a:ext cx="11370945" cy="5040313"/>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250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317500" lvl="4" marL="22860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34" name="Google Shape;34;p6"/>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173</a:t>
            </a:r>
            <a:endParaRPr/>
          </a:p>
        </p:txBody>
      </p:sp>
      <p:sp>
        <p:nvSpPr>
          <p:cNvPr id="35" name="Google Shape;35;p6"/>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219</a:t>
            </a:r>
            <a:endParaRPr/>
          </a:p>
        </p:txBody>
      </p:sp>
      <p:sp>
        <p:nvSpPr>
          <p:cNvPr id="36" name="Google Shape;36;p6"/>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Deep</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61</a:t>
            </a:r>
            <a:endParaRPr/>
          </a:p>
        </p:txBody>
      </p:sp>
      <p:sp>
        <p:nvSpPr>
          <p:cNvPr id="37" name="Google Shape;37;p6"/>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Tech</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76</a:t>
            </a:r>
            <a:endParaRPr/>
          </a:p>
        </p:txBody>
      </p:sp>
      <p:sp>
        <p:nvSpPr>
          <p:cNvPr id="38" name="Google Shape;38;p6"/>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Zest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39" name="Google Shape;39;p6"/>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Capgemini 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214</a:t>
            </a:r>
            <a:endParaRPr/>
          </a:p>
        </p:txBody>
      </p:sp>
      <p:sp>
        <p:nvSpPr>
          <p:cNvPr id="40" name="Google Shape;40;p6"/>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i="0" lang="en-US" sz="600" u="none" cap="none" strike="noStrike">
                <a:solidFill>
                  <a:schemeClr val="lt1"/>
                </a:solidFill>
                <a:latin typeface="Verdana"/>
                <a:ea typeface="Verdana"/>
                <a:cs typeface="Verdana"/>
                <a:sym typeface="Verdana"/>
              </a:rPr>
              <a:t>Vibrant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Blue</a:t>
            </a:r>
            <a:r>
              <a:rPr b="0" i="0" lang="en-US" sz="600" u="none" cap="none" strike="noStrike">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237</a:t>
            </a:r>
            <a:endParaRPr/>
          </a:p>
        </p:txBody>
      </p:sp>
      <p:sp>
        <p:nvSpPr>
          <p:cNvPr id="41" name="Google Shape;41;p6"/>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204</a:t>
            </a:r>
            <a:endParaRPr/>
          </a:p>
        </p:txBody>
      </p:sp>
      <p:sp>
        <p:nvSpPr>
          <p:cNvPr id="42" name="Google Shape;42;p6"/>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39</a:t>
            </a:r>
            <a:endParaRPr/>
          </a:p>
        </p:txBody>
      </p:sp>
      <p:sp>
        <p:nvSpPr>
          <p:cNvPr id="43" name="Google Shape;43;p6"/>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22</a:t>
            </a:r>
            <a:endParaRPr/>
          </a:p>
        </p:txBody>
      </p:sp>
      <p:sp>
        <p:nvSpPr>
          <p:cNvPr id="44" name="Google Shape;44;p6"/>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186</a:t>
            </a:r>
            <a:endParaRPr/>
          </a:p>
        </p:txBody>
      </p:sp>
      <p:sp>
        <p:nvSpPr>
          <p:cNvPr id="45" name="Google Shape;45;p6"/>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123</a:t>
            </a:r>
            <a:endParaRPr/>
          </a:p>
        </p:txBody>
      </p:sp>
      <p:sp>
        <p:nvSpPr>
          <p:cNvPr id="46" name="Google Shape;46;p6"/>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Dark</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107</a:t>
            </a:r>
            <a:endParaRPr/>
          </a:p>
        </p:txBody>
      </p:sp>
      <p:sp>
        <p:nvSpPr>
          <p:cNvPr id="47" name="Google Shape;47;p6"/>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156</a:t>
            </a:r>
            <a:endParaRPr/>
          </a:p>
        </p:txBody>
      </p:sp>
      <p:sp>
        <p:nvSpPr>
          <p:cNvPr id="48" name="Google Shape;48;p6"/>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Bright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208</a:t>
            </a:r>
            <a:endParaRPr/>
          </a:p>
        </p:txBody>
      </p:sp>
      <p:sp>
        <p:nvSpPr>
          <p:cNvPr id="49" name="Google Shape;49;p6"/>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131</a:t>
            </a:r>
            <a:endParaRPr/>
          </a:p>
        </p:txBody>
      </p:sp>
      <p:sp>
        <p:nvSpPr>
          <p:cNvPr id="50" name="Google Shape;50;p6"/>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Light</a:t>
            </a:r>
            <a:br>
              <a:rPr b="1" i="0" lang="en-US" sz="600" u="none" cap="none" strike="noStrike">
                <a:solidFill>
                  <a:schemeClr val="lt1"/>
                </a:solidFill>
                <a:latin typeface="Verdana"/>
                <a:ea typeface="Verdana"/>
                <a:cs typeface="Verdana"/>
                <a:sym typeface="Verdana"/>
              </a:rPr>
            </a:b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128</a:t>
            </a:r>
            <a:endParaRPr/>
          </a:p>
        </p:txBody>
      </p:sp>
      <p:sp>
        <p:nvSpPr>
          <p:cNvPr id="51" name="Google Shape;51;p6"/>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i="0" lang="en-US" sz="600" u="none" cap="none" strike="noStrike">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b="0" i="0" lang="en-US" sz="600" u="none" cap="none" strike="noStrike">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b="0" i="0" lang="en-US" sz="600" u="none" cap="none" strike="noStrike">
                <a:solidFill>
                  <a:schemeClr val="lt1"/>
                </a:solidFill>
                <a:latin typeface="Verdana"/>
                <a:ea typeface="Verdana"/>
                <a:cs typeface="Verdana"/>
                <a:sym typeface="Verdana"/>
              </a:rPr>
              <a:t>B 100</a:t>
            </a:r>
            <a:endParaRPr/>
          </a:p>
        </p:txBody>
      </p:sp>
      <p:sp>
        <p:nvSpPr>
          <p:cNvPr id="52" name="Google Shape;52;p6"/>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en-US" sz="1000" u="none" cap="none" strike="noStrike">
                <a:solidFill>
                  <a:schemeClr val="dk2"/>
                </a:solidFill>
                <a:latin typeface="Verdana"/>
                <a:ea typeface="Verdana"/>
                <a:cs typeface="Verdana"/>
                <a:sym typeface="Verdana"/>
              </a:rPr>
              <a:t>Primary</a:t>
            </a:r>
            <a:endParaRPr/>
          </a:p>
        </p:txBody>
      </p:sp>
      <p:sp>
        <p:nvSpPr>
          <p:cNvPr id="53" name="Google Shape;53;p6"/>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54" name="Google Shape;54;p6"/>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55" name="Google Shape;55;p6"/>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4" name="Shape 404"/>
        <p:cNvGrpSpPr/>
        <p:nvPr/>
      </p:nvGrpSpPr>
      <p:grpSpPr>
        <a:xfrm>
          <a:off x="0" y="0"/>
          <a:ext cx="0" cy="0"/>
          <a:chOff x="0" y="0"/>
          <a:chExt cx="0" cy="0"/>
        </a:xfrm>
      </p:grpSpPr>
      <p:sp>
        <p:nvSpPr>
          <p:cNvPr id="405" name="Google Shape;405;p2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dana"/>
              <a:ea typeface="Verdana"/>
              <a:cs typeface="Verdana"/>
              <a:sym typeface="Verdana"/>
            </a:endParaRPr>
          </a:p>
        </p:txBody>
      </p:sp>
      <p:pic>
        <p:nvPicPr>
          <p:cNvPr id="406" name="Google Shape;406;p29"/>
          <p:cNvPicPr preferRelativeResize="0"/>
          <p:nvPr/>
        </p:nvPicPr>
        <p:blipFill rotWithShape="1">
          <a:blip r:embed="rId1">
            <a:alphaModFix/>
          </a:blip>
          <a:srcRect b="16530" l="81836" r="0" t="-4713"/>
          <a:stretch/>
        </p:blipFill>
        <p:spPr>
          <a:xfrm>
            <a:off x="11547793" y="188640"/>
            <a:ext cx="424356" cy="459624"/>
          </a:xfrm>
          <a:prstGeom prst="rect">
            <a:avLst/>
          </a:prstGeom>
          <a:noFill/>
          <a:ln>
            <a:noFill/>
          </a:ln>
        </p:spPr>
      </p:pic>
      <p:sp>
        <p:nvSpPr>
          <p:cNvPr id="407" name="Google Shape;407;p29"/>
          <p:cNvSpPr txBox="1"/>
          <p:nvPr>
            <p:ph type="title"/>
          </p:nvPr>
        </p:nvSpPr>
        <p:spPr>
          <a:xfrm>
            <a:off x="407988" y="404813"/>
            <a:ext cx="11016604" cy="8636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600"/>
              <a:buFont typeface="Verdana"/>
              <a:buNone/>
              <a:defRPr b="0" i="0" sz="2600" u="none" cap="none" strike="noStrik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8" name="Google Shape;408;p29"/>
          <p:cNvSpPr txBox="1"/>
          <p:nvPr>
            <p:ph idx="1" type="body"/>
          </p:nvPr>
        </p:nvSpPr>
        <p:spPr>
          <a:xfrm>
            <a:off x="413067" y="1412875"/>
            <a:ext cx="11370945" cy="5040313"/>
          </a:xfrm>
          <a:prstGeom prst="rect">
            <a:avLst/>
          </a:prstGeom>
          <a:noFill/>
          <a:ln>
            <a:noFill/>
          </a:ln>
        </p:spPr>
        <p:txBody>
          <a:bodyPr anchorCtr="0" anchor="t" bIns="0" lIns="0" spcFirstLastPara="1" rIns="0" wrap="square" tIns="0">
            <a:noAutofit/>
          </a:bodyPr>
          <a:lstStyle>
            <a:lvl1pPr indent="-228600" lvl="0" marL="457200" marR="0" rtl="0" algn="l">
              <a:lnSpc>
                <a:spcPct val="122222"/>
              </a:lnSpc>
              <a:spcBef>
                <a:spcPts val="0"/>
              </a:spcBef>
              <a:spcAft>
                <a:spcPts val="0"/>
              </a:spcAft>
              <a:buClr>
                <a:schemeClr val="dk1"/>
              </a:buClr>
              <a:buSzPts val="1800"/>
              <a:buFont typeface="Arial"/>
              <a:buNone/>
              <a:defRPr b="0" i="0" sz="1800" u="none" cap="none" strike="noStrike">
                <a:solidFill>
                  <a:schemeClr val="dk1"/>
                </a:solidFill>
                <a:latin typeface="Verdana"/>
                <a:ea typeface="Verdana"/>
                <a:cs typeface="Verdana"/>
                <a:sym typeface="Verdana"/>
              </a:defRPr>
            </a:lvl1pPr>
            <a:lvl2pPr indent="-330200" lvl="1" marL="914400" marR="0" rtl="0" algn="l">
              <a:lnSpc>
                <a:spcPct val="112500"/>
              </a:lnSpc>
              <a:spcBef>
                <a:spcPts val="600"/>
              </a:spcBef>
              <a:spcAft>
                <a:spcPts val="0"/>
              </a:spcAft>
              <a:buClr>
                <a:schemeClr val="accent1"/>
              </a:buClr>
              <a:buSzPts val="1600"/>
              <a:buFont typeface="Noto Sans Symbols"/>
              <a:buChar char="▪"/>
              <a:defRPr b="0" i="0" sz="1600" u="none" cap="none" strike="noStrike">
                <a:solidFill>
                  <a:schemeClr val="dk1"/>
                </a:solidFill>
                <a:latin typeface="Verdana"/>
                <a:ea typeface="Verdana"/>
                <a:cs typeface="Verdana"/>
                <a:sym typeface="Verdana"/>
              </a:defRPr>
            </a:lvl2pPr>
            <a:lvl3pPr indent="-317500" lvl="2" marL="1371600" marR="0" rtl="0" algn="l">
              <a:lnSpc>
                <a:spcPct val="114285"/>
              </a:lnSpc>
              <a:spcBef>
                <a:spcPts val="600"/>
              </a:spcBef>
              <a:spcAft>
                <a:spcPts val="0"/>
              </a:spcAft>
              <a:buClr>
                <a:schemeClr val="accent1"/>
              </a:buClr>
              <a:buSzPts val="1400"/>
              <a:buFont typeface="Arial"/>
              <a:buChar char="•"/>
              <a:defRPr b="0" i="0" sz="1400" u="none" cap="none" strike="noStrike">
                <a:solidFill>
                  <a:schemeClr val="dk1"/>
                </a:solidFill>
                <a:latin typeface="Verdana"/>
                <a:ea typeface="Verdana"/>
                <a:cs typeface="Verdana"/>
                <a:sym typeface="Verdana"/>
              </a:defRPr>
            </a:lvl3pPr>
            <a:lvl4pPr indent="-304800" lvl="3" marL="1828800" marR="0" rtl="0" algn="l">
              <a:lnSpc>
                <a:spcPct val="116666"/>
              </a:lnSpc>
              <a:spcBef>
                <a:spcPts val="600"/>
              </a:spcBef>
              <a:spcAft>
                <a:spcPts val="0"/>
              </a:spcAft>
              <a:buClr>
                <a:schemeClr val="accent1"/>
              </a:buClr>
              <a:buSzPts val="1200"/>
              <a:buFont typeface="Arial"/>
              <a:buChar char="‒"/>
              <a:defRPr b="0" i="0" sz="1200" u="none" cap="none" strike="noStrike">
                <a:solidFill>
                  <a:schemeClr val="dk1"/>
                </a:solidFill>
                <a:latin typeface="Verdana"/>
                <a:ea typeface="Verdana"/>
                <a:cs typeface="Verdana"/>
                <a:sym typeface="Verdana"/>
              </a:defRPr>
            </a:lvl4pPr>
            <a:lvl5pPr indent="-342900" lvl="4" marL="22860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Verdana"/>
                <a:ea typeface="Verdana"/>
                <a:cs typeface="Verdana"/>
                <a:sym typeface="Verdana"/>
              </a:defRPr>
            </a:lvl9pPr>
          </a:lstStyle>
          <a:p/>
        </p:txBody>
      </p:sp>
      <p:sp>
        <p:nvSpPr>
          <p:cNvPr id="409" name="Google Shape;409;p29"/>
          <p:cNvSpPr/>
          <p:nvPr/>
        </p:nvSpPr>
        <p:spPr>
          <a:xfrm>
            <a:off x="12496801" y="1590548"/>
            <a:ext cx="595070" cy="621323"/>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Capgemini Blue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112</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0" name="Google Shape;410;p29"/>
          <p:cNvSpPr/>
          <p:nvPr/>
        </p:nvSpPr>
        <p:spPr>
          <a:xfrm>
            <a:off x="13091871" y="1590548"/>
            <a:ext cx="595070" cy="621323"/>
          </a:xfrm>
          <a:prstGeom prst="rect">
            <a:avLst/>
          </a:pr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Vibrant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Blue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18</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1" name="Google Shape;411;p29"/>
          <p:cNvSpPr/>
          <p:nvPr/>
        </p:nvSpPr>
        <p:spPr>
          <a:xfrm>
            <a:off x="13686941" y="1590548"/>
            <a:ext cx="595070" cy="621323"/>
          </a:xfrm>
          <a:prstGeom prst="rect">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Deep</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43</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2" name="Google Shape;412;p29"/>
          <p:cNvSpPr/>
          <p:nvPr/>
        </p:nvSpPr>
        <p:spPr>
          <a:xfrm>
            <a:off x="14282011" y="1590548"/>
            <a:ext cx="595070" cy="621323"/>
          </a:xfrm>
          <a:prstGeom prst="rect">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Tech</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Red</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48</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3" name="Google Shape;413;p29"/>
          <p:cNvSpPr/>
          <p:nvPr/>
        </p:nvSpPr>
        <p:spPr>
          <a:xfrm>
            <a:off x="14877081" y="1590548"/>
            <a:ext cx="595070" cy="621323"/>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Zest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149</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230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4" name="Google Shape;414;p29"/>
          <p:cNvSpPr/>
          <p:nvPr/>
        </p:nvSpPr>
        <p:spPr>
          <a:xfrm>
            <a:off x="12496801" y="2468607"/>
            <a:ext cx="595070" cy="621323"/>
          </a:xfrm>
          <a:prstGeom prst="rect">
            <a:avLst/>
          </a:prstGeom>
          <a:solidFill>
            <a:srgbClr val="80B8D6"/>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lang="en-US" sz="600">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128</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184</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5" name="Google Shape;415;p29"/>
          <p:cNvSpPr/>
          <p:nvPr/>
        </p:nvSpPr>
        <p:spPr>
          <a:xfrm>
            <a:off x="13091871" y="2468607"/>
            <a:ext cx="595070" cy="621323"/>
          </a:xfrm>
          <a:prstGeom prst="rect">
            <a:avLst/>
          </a:prstGeom>
          <a:solidFill>
            <a:srgbClr val="88D5ED"/>
          </a:solidFill>
          <a:ln>
            <a:noFill/>
          </a:ln>
        </p:spPr>
        <p:txBody>
          <a:bodyPr anchorCtr="0" anchor="ctr" bIns="0" lIns="0" spcFirstLastPara="1" rIns="0" wrap="square" tIns="0">
            <a:noAutofit/>
          </a:bodyPr>
          <a:lstStyle/>
          <a:p>
            <a:pPr indent="0" lvl="0" marL="58738" marR="0" rtl="0" algn="l">
              <a:spcBef>
                <a:spcPts val="0"/>
              </a:spcBef>
              <a:spcAft>
                <a:spcPts val="0"/>
              </a:spcAft>
              <a:buNone/>
            </a:pPr>
            <a:r>
              <a:rPr b="1" lang="en-US" sz="600">
                <a:solidFill>
                  <a:schemeClr val="lt1"/>
                </a:solidFill>
                <a:latin typeface="Verdana"/>
                <a:ea typeface="Verdana"/>
                <a:cs typeface="Verdana"/>
                <a:sym typeface="Verdana"/>
              </a:rPr>
              <a:t>Vibrant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136</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213</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16" name="Google Shape;416;p29"/>
          <p:cNvSpPr/>
          <p:nvPr/>
        </p:nvSpPr>
        <p:spPr>
          <a:xfrm>
            <a:off x="13686941" y="2468607"/>
            <a:ext cx="595070" cy="621323"/>
          </a:xfrm>
          <a:prstGeom prst="rect">
            <a:avLst/>
          </a:prstGeom>
          <a:solidFill>
            <a:srgbClr val="6D64C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Bright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109</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100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17" name="Google Shape;417;p29"/>
          <p:cNvSpPr/>
          <p:nvPr/>
        </p:nvSpPr>
        <p:spPr>
          <a:xfrm>
            <a:off x="14282011" y="2468607"/>
            <a:ext cx="595070" cy="621323"/>
          </a:xfrm>
          <a:prstGeom prst="rect">
            <a:avLst/>
          </a:prstGeom>
          <a:solidFill>
            <a:srgbClr val="FF632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Orange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18" name="Google Shape;418;p29"/>
          <p:cNvSpPr/>
          <p:nvPr/>
        </p:nvSpPr>
        <p:spPr>
          <a:xfrm>
            <a:off x="14877081" y="2468607"/>
            <a:ext cx="595070" cy="621323"/>
          </a:xfrm>
          <a:prstGeom prst="rect">
            <a:avLst/>
          </a:prstGeom>
          <a:solidFill>
            <a:srgbClr val="C8FF16"/>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Bright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200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255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9" name="Google Shape;419;p29"/>
          <p:cNvSpPr/>
          <p:nvPr/>
        </p:nvSpPr>
        <p:spPr>
          <a:xfrm>
            <a:off x="13686941" y="3089930"/>
            <a:ext cx="595070" cy="621323"/>
          </a:xfrm>
          <a:prstGeom prst="rect">
            <a:avLst/>
          </a:prstGeom>
          <a:solidFill>
            <a:srgbClr val="7E39BA"/>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126</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57</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0" name="Google Shape;420;p29"/>
          <p:cNvSpPr/>
          <p:nvPr/>
        </p:nvSpPr>
        <p:spPr>
          <a:xfrm>
            <a:off x="14877081" y="3089930"/>
            <a:ext cx="595070" cy="621323"/>
          </a:xfrm>
          <a:prstGeom prst="rect">
            <a:avLst/>
          </a:prstGeom>
          <a:solidFill>
            <a:srgbClr val="00C37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0</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195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1" name="Google Shape;421;p29"/>
          <p:cNvSpPr/>
          <p:nvPr/>
        </p:nvSpPr>
        <p:spPr>
          <a:xfrm>
            <a:off x="14877081" y="4948917"/>
            <a:ext cx="595070" cy="621323"/>
          </a:xfrm>
          <a:prstGeom prst="rect">
            <a:avLst/>
          </a:prstGeom>
          <a:solidFill>
            <a:srgbClr val="15636B"/>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Green</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99</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2" name="Google Shape;422;p29"/>
          <p:cNvSpPr/>
          <p:nvPr/>
        </p:nvSpPr>
        <p:spPr>
          <a:xfrm>
            <a:off x="14877081" y="4330085"/>
            <a:ext cx="595070" cy="621323"/>
          </a:xfrm>
          <a:prstGeom prst="rect">
            <a:avLst/>
          </a:prstGeom>
          <a:solidFill>
            <a:srgbClr val="0F999C"/>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153</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3" name="Google Shape;423;p29"/>
          <p:cNvSpPr/>
          <p:nvPr/>
        </p:nvSpPr>
        <p:spPr>
          <a:xfrm>
            <a:off x="14877081" y="3711253"/>
            <a:ext cx="595070" cy="621323"/>
          </a:xfrm>
          <a:prstGeom prst="rect">
            <a:avLst/>
          </a:prstGeom>
          <a:solidFill>
            <a:srgbClr val="01D1D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Bright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Aqua</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209</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4" name="Google Shape;424;p29"/>
          <p:cNvSpPr/>
          <p:nvPr/>
        </p:nvSpPr>
        <p:spPr>
          <a:xfrm>
            <a:off x="14282011" y="3089930"/>
            <a:ext cx="595070" cy="621323"/>
          </a:xfrm>
          <a:prstGeom prst="rect">
            <a:avLst/>
          </a:prstGeom>
          <a:solidFill>
            <a:srgbClr val="FF0CAD"/>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Peach</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255</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126</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5" name="Google Shape;425;p29"/>
          <p:cNvSpPr/>
          <p:nvPr/>
        </p:nvSpPr>
        <p:spPr>
          <a:xfrm>
            <a:off x="14282011" y="3711253"/>
            <a:ext cx="595070" cy="621323"/>
          </a:xfrm>
          <a:prstGeom prst="rect">
            <a:avLst/>
          </a:prstGeom>
          <a:solidFill>
            <a:srgbClr val="CB2980"/>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Light</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203</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41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26" name="Google Shape;426;p29"/>
          <p:cNvSpPr/>
          <p:nvPr/>
        </p:nvSpPr>
        <p:spPr>
          <a:xfrm>
            <a:off x="14282011" y="4330085"/>
            <a:ext cx="595070" cy="621323"/>
          </a:xfrm>
          <a:prstGeom prst="rect">
            <a:avLst/>
          </a:prstGeom>
          <a:solidFill>
            <a:srgbClr val="860864"/>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Claret</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134</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8</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27" name="Google Shape;427;p29"/>
          <p:cNvSpPr/>
          <p:nvPr/>
        </p:nvSpPr>
        <p:spPr>
          <a:xfrm>
            <a:off x="12496801" y="1405970"/>
            <a:ext cx="570669"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Primary</a:t>
            </a:r>
            <a:endParaRPr/>
          </a:p>
        </p:txBody>
      </p:sp>
      <p:sp>
        <p:nvSpPr>
          <p:cNvPr id="428" name="Google Shape;428;p29"/>
          <p:cNvSpPr/>
          <p:nvPr/>
        </p:nvSpPr>
        <p:spPr>
          <a:xfrm>
            <a:off x="12496801" y="2285400"/>
            <a:ext cx="843180"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Infographic</a:t>
            </a:r>
            <a:endParaRPr/>
          </a:p>
        </p:txBody>
      </p:sp>
      <p:sp>
        <p:nvSpPr>
          <p:cNvPr id="429" name="Google Shape;429;p29"/>
          <p:cNvSpPr/>
          <p:nvPr/>
        </p:nvSpPr>
        <p:spPr>
          <a:xfrm>
            <a:off x="13686941" y="1405970"/>
            <a:ext cx="753411" cy="15388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en-US" sz="1000">
                <a:solidFill>
                  <a:schemeClr val="dk2"/>
                </a:solidFill>
                <a:latin typeface="Verdana"/>
                <a:ea typeface="Verdana"/>
                <a:cs typeface="Verdana"/>
                <a:sym typeface="Verdana"/>
              </a:rPr>
              <a:t>Secondary</a:t>
            </a:r>
            <a:endParaRPr/>
          </a:p>
        </p:txBody>
      </p:sp>
      <p:sp>
        <p:nvSpPr>
          <p:cNvPr id="430" name="Google Shape;430;p29"/>
          <p:cNvSpPr/>
          <p:nvPr/>
        </p:nvSpPr>
        <p:spPr>
          <a:xfrm>
            <a:off x="13686941" y="3711253"/>
            <a:ext cx="595070" cy="621323"/>
          </a:xfrm>
          <a:prstGeom prst="rect">
            <a:avLst/>
          </a:prstGeom>
          <a:solidFill>
            <a:srgbClr val="4701A7"/>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600">
                <a:solidFill>
                  <a:schemeClr val="lt1"/>
                </a:solidFill>
                <a:latin typeface="Verdana"/>
                <a:ea typeface="Verdana"/>
                <a:cs typeface="Verdana"/>
                <a:sym typeface="Verdana"/>
              </a:rPr>
              <a:t>Dark</a:t>
            </a:r>
            <a:br>
              <a:rPr b="1" lang="en-US" sz="600">
                <a:solidFill>
                  <a:schemeClr val="lt1"/>
                </a:solidFill>
                <a:latin typeface="Verdana"/>
                <a:ea typeface="Verdana"/>
                <a:cs typeface="Verdana"/>
                <a:sym typeface="Verdana"/>
              </a:rPr>
            </a:br>
            <a:r>
              <a:rPr b="1" lang="en-US" sz="600">
                <a:solidFill>
                  <a:schemeClr val="lt1"/>
                </a:solidFill>
                <a:latin typeface="Verdana"/>
                <a:ea typeface="Verdana"/>
                <a:cs typeface="Verdana"/>
                <a:sym typeface="Verdana"/>
              </a:rPr>
              <a:t>Purple</a:t>
            </a:r>
            <a:endParaRPr/>
          </a:p>
          <a:p>
            <a:pPr indent="0" lvl="0" marL="171450" marR="0" rtl="0" algn="l">
              <a:spcBef>
                <a:spcPts val="400"/>
              </a:spcBef>
              <a:spcAft>
                <a:spcPts val="0"/>
              </a:spcAft>
              <a:buNone/>
            </a:pPr>
            <a:r>
              <a:rPr lang="en-US" sz="600">
                <a:solidFill>
                  <a:schemeClr val="lt1"/>
                </a:solidFill>
                <a:latin typeface="Verdana"/>
                <a:ea typeface="Verdana"/>
                <a:cs typeface="Verdana"/>
                <a:sym typeface="Verdana"/>
              </a:rPr>
              <a:t>R 71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G 1</a:t>
            </a:r>
            <a:endParaRPr/>
          </a:p>
          <a:p>
            <a:pPr indent="0" lvl="0" marL="171450" marR="0" rtl="0" algn="l">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58.png"/><Relationship Id="rId5"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48"/>
          <p:cNvSpPr txBox="1"/>
          <p:nvPr/>
        </p:nvSpPr>
        <p:spPr>
          <a:xfrm>
            <a:off x="5159575" y="2851525"/>
            <a:ext cx="8341500" cy="1652700"/>
          </a:xfrm>
          <a:prstGeom prst="rect">
            <a:avLst/>
          </a:prstGeom>
          <a:noFill/>
          <a:ln>
            <a:noFill/>
          </a:ln>
        </p:spPr>
        <p:txBody>
          <a:bodyPr anchorCtr="0" anchor="b" bIns="0" lIns="0" spcFirstLastPara="1" rIns="0" wrap="square" tIns="0">
            <a:noAutofit/>
          </a:bodyPr>
          <a:lstStyle/>
          <a:p>
            <a:pPr indent="0" lvl="0" marL="0" marR="0" rtl="0" algn="l">
              <a:lnSpc>
                <a:spcPct val="115384"/>
              </a:lnSpc>
              <a:spcBef>
                <a:spcPts val="0"/>
              </a:spcBef>
              <a:spcAft>
                <a:spcPts val="0"/>
              </a:spcAft>
              <a:buClr>
                <a:schemeClr val="accent2"/>
              </a:buClr>
              <a:buSzPts val="2600"/>
              <a:buFont typeface="Arial"/>
              <a:buNone/>
            </a:pPr>
            <a:r>
              <a:rPr b="1" lang="en-US" sz="3600">
                <a:solidFill>
                  <a:schemeClr val="accent2"/>
                </a:solidFill>
                <a:latin typeface="Raleway"/>
                <a:ea typeface="Raleway"/>
                <a:cs typeface="Raleway"/>
                <a:sym typeface="Raleway"/>
              </a:rPr>
              <a:t>Expense Management System</a:t>
            </a:r>
            <a:endParaRPr b="1" i="0" sz="3600" u="none" cap="none" strike="noStrike">
              <a:solidFill>
                <a:schemeClr val="accent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pic>
        <p:nvPicPr>
          <p:cNvPr id="730" name="Google Shape;730;p57"/>
          <p:cNvPicPr preferRelativeResize="0"/>
          <p:nvPr/>
        </p:nvPicPr>
        <p:blipFill rotWithShape="1">
          <a:blip r:embed="rId3">
            <a:alphaModFix/>
          </a:blip>
          <a:srcRect b="24851" l="0" r="14133" t="0"/>
          <a:stretch/>
        </p:blipFill>
        <p:spPr>
          <a:xfrm>
            <a:off x="0" y="0"/>
            <a:ext cx="6348283" cy="4166949"/>
          </a:xfrm>
          <a:prstGeom prst="rect">
            <a:avLst/>
          </a:prstGeom>
          <a:noFill/>
          <a:ln>
            <a:noFill/>
          </a:ln>
        </p:spPr>
      </p:pic>
      <p:pic>
        <p:nvPicPr>
          <p:cNvPr id="731" name="Google Shape;731;p57"/>
          <p:cNvPicPr preferRelativeResize="0"/>
          <p:nvPr/>
        </p:nvPicPr>
        <p:blipFill rotWithShape="1">
          <a:blip r:embed="rId4">
            <a:alphaModFix/>
          </a:blip>
          <a:srcRect b="51133" l="0" r="23254" t="0"/>
          <a:stretch/>
        </p:blipFill>
        <p:spPr>
          <a:xfrm>
            <a:off x="6348275" y="909921"/>
            <a:ext cx="5843725" cy="279065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pic>
        <p:nvPicPr>
          <p:cNvPr id="736" name="Google Shape;736;p58"/>
          <p:cNvPicPr preferRelativeResize="0"/>
          <p:nvPr/>
        </p:nvPicPr>
        <p:blipFill rotWithShape="1">
          <a:blip r:embed="rId3">
            <a:alphaModFix/>
          </a:blip>
          <a:srcRect b="49969" l="0" r="0" t="9398"/>
          <a:stretch/>
        </p:blipFill>
        <p:spPr>
          <a:xfrm>
            <a:off x="218500" y="545300"/>
            <a:ext cx="8737600" cy="2429199"/>
          </a:xfrm>
          <a:prstGeom prst="rect">
            <a:avLst/>
          </a:prstGeom>
          <a:noFill/>
          <a:ln>
            <a:noFill/>
          </a:ln>
        </p:spPr>
      </p:pic>
      <p:pic>
        <p:nvPicPr>
          <p:cNvPr id="737" name="Google Shape;737;p58"/>
          <p:cNvPicPr preferRelativeResize="0"/>
          <p:nvPr/>
        </p:nvPicPr>
        <p:blipFill rotWithShape="1">
          <a:blip r:embed="rId4">
            <a:alphaModFix/>
          </a:blip>
          <a:srcRect b="52142" l="0" r="0" t="3854"/>
          <a:stretch/>
        </p:blipFill>
        <p:spPr>
          <a:xfrm>
            <a:off x="2455412" y="3429000"/>
            <a:ext cx="8153864" cy="2691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59"/>
          <p:cNvSpPr txBox="1"/>
          <p:nvPr>
            <p:ph idx="4294967295" type="title"/>
          </p:nvPr>
        </p:nvSpPr>
        <p:spPr>
          <a:xfrm>
            <a:off x="407992" y="404822"/>
            <a:ext cx="3304200" cy="714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000"/>
              <a:t>Working</a:t>
            </a:r>
            <a:endParaRPr sz="3000"/>
          </a:p>
        </p:txBody>
      </p:sp>
      <p:pic>
        <p:nvPicPr>
          <p:cNvPr id="743" name="Google Shape;743;p59"/>
          <p:cNvPicPr preferRelativeResize="0"/>
          <p:nvPr/>
        </p:nvPicPr>
        <p:blipFill rotWithShape="1">
          <a:blip r:embed="rId3">
            <a:alphaModFix/>
          </a:blip>
          <a:srcRect b="16530" l="81836" r="0" t="-4713"/>
          <a:stretch/>
        </p:blipFill>
        <p:spPr>
          <a:xfrm>
            <a:off x="11491419" y="164829"/>
            <a:ext cx="424356" cy="459624"/>
          </a:xfrm>
          <a:prstGeom prst="rect">
            <a:avLst/>
          </a:prstGeom>
          <a:noFill/>
          <a:ln>
            <a:noFill/>
          </a:ln>
        </p:spPr>
      </p:pic>
      <p:sp>
        <p:nvSpPr>
          <p:cNvPr id="744" name="Google Shape;744;p59"/>
          <p:cNvSpPr txBox="1"/>
          <p:nvPr>
            <p:ph idx="5" type="body"/>
          </p:nvPr>
        </p:nvSpPr>
        <p:spPr>
          <a:xfrm>
            <a:off x="939426" y="2002699"/>
            <a:ext cx="2367300" cy="412500"/>
          </a:xfrm>
          <a:prstGeom prst="rect">
            <a:avLst/>
          </a:prstGeom>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lang="en-US" sz="3000"/>
              <a:t>Manage Employee</a:t>
            </a:r>
            <a:endParaRPr sz="3000"/>
          </a:p>
        </p:txBody>
      </p:sp>
      <p:pic>
        <p:nvPicPr>
          <p:cNvPr id="745" name="Google Shape;745;p59"/>
          <p:cNvPicPr preferRelativeResize="0"/>
          <p:nvPr/>
        </p:nvPicPr>
        <p:blipFill rotWithShape="1">
          <a:blip r:embed="rId4">
            <a:alphaModFix/>
          </a:blip>
          <a:srcRect b="0" l="14941" r="14941" t="0"/>
          <a:stretch/>
        </p:blipFill>
        <p:spPr>
          <a:xfrm>
            <a:off x="6095999" y="624450"/>
            <a:ext cx="5507100" cy="5558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Google Shape;750;p60"/>
          <p:cNvPicPr preferRelativeResize="0"/>
          <p:nvPr/>
        </p:nvPicPr>
        <p:blipFill rotWithShape="1">
          <a:blip r:embed="rId3">
            <a:alphaModFix/>
          </a:blip>
          <a:srcRect b="16587" l="0" r="0" t="9524"/>
          <a:stretch/>
        </p:blipFill>
        <p:spPr>
          <a:xfrm>
            <a:off x="0" y="0"/>
            <a:ext cx="8737600" cy="4841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id="755" name="Google Shape;755;p61"/>
          <p:cNvPicPr preferRelativeResize="0"/>
          <p:nvPr/>
        </p:nvPicPr>
        <p:blipFill rotWithShape="1">
          <a:blip r:embed="rId3">
            <a:alphaModFix/>
          </a:blip>
          <a:srcRect b="59203" l="0" r="0" t="0"/>
          <a:stretch/>
        </p:blipFill>
        <p:spPr>
          <a:xfrm>
            <a:off x="1327870" y="3054675"/>
            <a:ext cx="10864131" cy="3324075"/>
          </a:xfrm>
          <a:prstGeom prst="rect">
            <a:avLst/>
          </a:prstGeom>
          <a:noFill/>
          <a:ln>
            <a:noFill/>
          </a:ln>
        </p:spPr>
      </p:pic>
      <p:pic>
        <p:nvPicPr>
          <p:cNvPr id="756" name="Google Shape;756;p61"/>
          <p:cNvPicPr preferRelativeResize="0"/>
          <p:nvPr/>
        </p:nvPicPr>
        <p:blipFill rotWithShape="1">
          <a:blip r:embed="rId4">
            <a:alphaModFix/>
          </a:blip>
          <a:srcRect b="50352" l="0" r="0" t="0"/>
          <a:stretch/>
        </p:blipFill>
        <p:spPr>
          <a:xfrm>
            <a:off x="0" y="82625"/>
            <a:ext cx="7981724" cy="2972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62"/>
          <p:cNvSpPr txBox="1"/>
          <p:nvPr>
            <p:ph idx="4294967295" type="title"/>
          </p:nvPr>
        </p:nvSpPr>
        <p:spPr>
          <a:xfrm>
            <a:off x="407992" y="404822"/>
            <a:ext cx="3304200" cy="714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000"/>
              <a:t>Working</a:t>
            </a:r>
            <a:endParaRPr sz="3000"/>
          </a:p>
        </p:txBody>
      </p:sp>
      <p:pic>
        <p:nvPicPr>
          <p:cNvPr id="762" name="Google Shape;762;p62"/>
          <p:cNvPicPr preferRelativeResize="0"/>
          <p:nvPr/>
        </p:nvPicPr>
        <p:blipFill rotWithShape="1">
          <a:blip r:embed="rId3">
            <a:alphaModFix/>
          </a:blip>
          <a:srcRect b="16525" l="81836" r="0" t="-4708"/>
          <a:stretch/>
        </p:blipFill>
        <p:spPr>
          <a:xfrm>
            <a:off x="11491419" y="164829"/>
            <a:ext cx="424356" cy="459624"/>
          </a:xfrm>
          <a:prstGeom prst="rect">
            <a:avLst/>
          </a:prstGeom>
          <a:noFill/>
          <a:ln>
            <a:noFill/>
          </a:ln>
        </p:spPr>
      </p:pic>
      <p:sp>
        <p:nvSpPr>
          <p:cNvPr id="763" name="Google Shape;763;p62"/>
          <p:cNvSpPr txBox="1"/>
          <p:nvPr>
            <p:ph idx="5" type="body"/>
          </p:nvPr>
        </p:nvSpPr>
        <p:spPr>
          <a:xfrm>
            <a:off x="939426" y="2002699"/>
            <a:ext cx="2367300" cy="412500"/>
          </a:xfrm>
          <a:prstGeom prst="rect">
            <a:avLst/>
          </a:prstGeom>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lang="en-US" sz="3000"/>
              <a:t>Project</a:t>
            </a:r>
            <a:endParaRPr sz="3000"/>
          </a:p>
        </p:txBody>
      </p:sp>
      <p:pic>
        <p:nvPicPr>
          <p:cNvPr id="764" name="Google Shape;764;p62"/>
          <p:cNvPicPr preferRelativeResize="0"/>
          <p:nvPr/>
        </p:nvPicPr>
        <p:blipFill>
          <a:blip r:embed="rId4">
            <a:alphaModFix/>
          </a:blip>
          <a:stretch>
            <a:fillRect/>
          </a:stretch>
        </p:blipFill>
        <p:spPr>
          <a:xfrm>
            <a:off x="5821375" y="2002699"/>
            <a:ext cx="5962650" cy="33432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63"/>
          <p:cNvPicPr preferRelativeResize="0"/>
          <p:nvPr/>
        </p:nvPicPr>
        <p:blipFill rotWithShape="1">
          <a:blip r:embed="rId3">
            <a:alphaModFix/>
          </a:blip>
          <a:srcRect b="65507" l="0" r="0" t="4989"/>
          <a:stretch/>
        </p:blipFill>
        <p:spPr>
          <a:xfrm>
            <a:off x="0" y="-28812"/>
            <a:ext cx="11724749" cy="2594475"/>
          </a:xfrm>
          <a:prstGeom prst="rect">
            <a:avLst/>
          </a:prstGeom>
          <a:noFill/>
          <a:ln>
            <a:noFill/>
          </a:ln>
        </p:spPr>
      </p:pic>
      <p:pic>
        <p:nvPicPr>
          <p:cNvPr id="770" name="Google Shape;770;p63"/>
          <p:cNvPicPr preferRelativeResize="0"/>
          <p:nvPr/>
        </p:nvPicPr>
        <p:blipFill rotWithShape="1">
          <a:blip r:embed="rId4">
            <a:alphaModFix/>
          </a:blip>
          <a:srcRect b="47567" l="0" r="0" t="0"/>
          <a:stretch/>
        </p:blipFill>
        <p:spPr>
          <a:xfrm>
            <a:off x="152400" y="2718044"/>
            <a:ext cx="10527411" cy="413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64"/>
          <p:cNvSpPr txBox="1"/>
          <p:nvPr>
            <p:ph type="title"/>
          </p:nvPr>
        </p:nvSpPr>
        <p:spPr>
          <a:xfrm>
            <a:off x="647075" y="4734772"/>
            <a:ext cx="2766300" cy="714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000">
                <a:solidFill>
                  <a:schemeClr val="lt1"/>
                </a:solidFill>
              </a:rPr>
              <a:t>Expense</a:t>
            </a:r>
            <a:endParaRPr sz="3000">
              <a:solidFill>
                <a:schemeClr val="lt1"/>
              </a:solidFill>
            </a:endParaRPr>
          </a:p>
          <a:p>
            <a:pPr indent="0" lvl="0" marL="0" rtl="0" algn="l">
              <a:lnSpc>
                <a:spcPct val="90000"/>
              </a:lnSpc>
              <a:spcBef>
                <a:spcPts val="0"/>
              </a:spcBef>
              <a:spcAft>
                <a:spcPts val="0"/>
              </a:spcAft>
              <a:buClr>
                <a:schemeClr val="dk1"/>
              </a:buClr>
              <a:buSzPts val="1100"/>
              <a:buFont typeface="Arial"/>
              <a:buNone/>
            </a:pPr>
            <a:r>
              <a:t/>
            </a:r>
            <a:endParaRPr sz="3000"/>
          </a:p>
          <a:p>
            <a:pPr indent="0" lvl="0" marL="0" rtl="0" algn="l">
              <a:lnSpc>
                <a:spcPct val="90000"/>
              </a:lnSpc>
              <a:spcBef>
                <a:spcPts val="0"/>
              </a:spcBef>
              <a:spcAft>
                <a:spcPts val="0"/>
              </a:spcAft>
              <a:buClr>
                <a:schemeClr val="dk2"/>
              </a:buClr>
              <a:buSzPts val="2600"/>
              <a:buFont typeface="Verdana"/>
              <a:buNone/>
            </a:pPr>
            <a:r>
              <a:t/>
            </a:r>
            <a:endParaRPr sz="3000"/>
          </a:p>
        </p:txBody>
      </p:sp>
      <p:pic>
        <p:nvPicPr>
          <p:cNvPr id="776" name="Google Shape;776;p64"/>
          <p:cNvPicPr preferRelativeResize="0"/>
          <p:nvPr/>
        </p:nvPicPr>
        <p:blipFill rotWithShape="1">
          <a:blip r:embed="rId3">
            <a:alphaModFix/>
          </a:blip>
          <a:srcRect b="16525" l="81836" r="0" t="-4708"/>
          <a:stretch/>
        </p:blipFill>
        <p:spPr>
          <a:xfrm>
            <a:off x="11491419" y="164829"/>
            <a:ext cx="424356" cy="459624"/>
          </a:xfrm>
          <a:prstGeom prst="rect">
            <a:avLst/>
          </a:prstGeom>
          <a:noFill/>
          <a:ln>
            <a:noFill/>
          </a:ln>
        </p:spPr>
      </p:pic>
      <p:pic>
        <p:nvPicPr>
          <p:cNvPr id="777" name="Google Shape;777;p64"/>
          <p:cNvPicPr preferRelativeResize="0"/>
          <p:nvPr/>
        </p:nvPicPr>
        <p:blipFill>
          <a:blip r:embed="rId4">
            <a:alphaModFix/>
          </a:blip>
          <a:stretch>
            <a:fillRect/>
          </a:stretch>
        </p:blipFill>
        <p:spPr>
          <a:xfrm>
            <a:off x="6574100" y="1745536"/>
            <a:ext cx="5054401" cy="336692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78" name="Google Shape;778;p64"/>
          <p:cNvSpPr txBox="1"/>
          <p:nvPr>
            <p:ph type="title"/>
          </p:nvPr>
        </p:nvSpPr>
        <p:spPr>
          <a:xfrm>
            <a:off x="109167" y="3071997"/>
            <a:ext cx="3304200" cy="714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600">
                <a:solidFill>
                  <a:schemeClr val="lt1"/>
                </a:solidFill>
              </a:rPr>
              <a:t>Working</a:t>
            </a:r>
            <a:endParaRPr sz="3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pic>
        <p:nvPicPr>
          <p:cNvPr id="783" name="Google Shape;783;p65"/>
          <p:cNvPicPr preferRelativeResize="0"/>
          <p:nvPr/>
        </p:nvPicPr>
        <p:blipFill rotWithShape="1">
          <a:blip r:embed="rId3">
            <a:alphaModFix/>
          </a:blip>
          <a:srcRect b="66517" l="0" r="0" t="0"/>
          <a:stretch/>
        </p:blipFill>
        <p:spPr>
          <a:xfrm>
            <a:off x="152400" y="152400"/>
            <a:ext cx="8737600" cy="2194199"/>
          </a:xfrm>
          <a:prstGeom prst="rect">
            <a:avLst/>
          </a:prstGeom>
          <a:noFill/>
          <a:ln>
            <a:noFill/>
          </a:ln>
        </p:spPr>
      </p:pic>
      <p:pic>
        <p:nvPicPr>
          <p:cNvPr id="784" name="Google Shape;784;p65"/>
          <p:cNvPicPr preferRelativeResize="0"/>
          <p:nvPr/>
        </p:nvPicPr>
        <p:blipFill rotWithShape="1">
          <a:blip r:embed="rId4">
            <a:alphaModFix/>
          </a:blip>
          <a:srcRect b="66695" l="0" r="0" t="0"/>
          <a:stretch/>
        </p:blipFill>
        <p:spPr>
          <a:xfrm>
            <a:off x="152400" y="3060876"/>
            <a:ext cx="10239849" cy="2557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66"/>
          <p:cNvSpPr txBox="1"/>
          <p:nvPr>
            <p:ph type="title"/>
          </p:nvPr>
        </p:nvSpPr>
        <p:spPr>
          <a:xfrm>
            <a:off x="407988" y="2002973"/>
            <a:ext cx="10044600" cy="8595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000"/>
              <a:t>Working</a:t>
            </a:r>
            <a:endParaRPr sz="3000"/>
          </a:p>
        </p:txBody>
      </p:sp>
      <p:pic>
        <p:nvPicPr>
          <p:cNvPr id="790" name="Google Shape;790;p66"/>
          <p:cNvPicPr preferRelativeResize="0"/>
          <p:nvPr/>
        </p:nvPicPr>
        <p:blipFill rotWithShape="1">
          <a:blip r:embed="rId3">
            <a:alphaModFix/>
          </a:blip>
          <a:srcRect b="16525" l="81836" r="0" t="-4708"/>
          <a:stretch/>
        </p:blipFill>
        <p:spPr>
          <a:xfrm>
            <a:off x="11491419" y="164829"/>
            <a:ext cx="424356" cy="459624"/>
          </a:xfrm>
          <a:prstGeom prst="rect">
            <a:avLst/>
          </a:prstGeom>
          <a:noFill/>
          <a:ln>
            <a:noFill/>
          </a:ln>
        </p:spPr>
      </p:pic>
      <p:sp>
        <p:nvSpPr>
          <p:cNvPr id="791" name="Google Shape;791;p66"/>
          <p:cNvSpPr txBox="1"/>
          <p:nvPr>
            <p:ph idx="1" type="body"/>
          </p:nvPr>
        </p:nvSpPr>
        <p:spPr>
          <a:xfrm>
            <a:off x="407988" y="3068960"/>
            <a:ext cx="6696000" cy="3375300"/>
          </a:xfrm>
          <a:prstGeom prst="rect">
            <a:avLst/>
          </a:prstGeom>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3000"/>
              <a:t>Finance Team</a:t>
            </a:r>
            <a:endParaRPr sz="3000"/>
          </a:p>
          <a:p>
            <a:pPr indent="0" lvl="0" marL="0" rtl="0" algn="l">
              <a:spcBef>
                <a:spcPts val="1800"/>
              </a:spcBef>
              <a:spcAft>
                <a:spcPts val="0"/>
              </a:spcAft>
              <a:buClr>
                <a:schemeClr val="dk1"/>
              </a:buClr>
              <a:buSzPts val="1100"/>
              <a:buFont typeface="Arial"/>
              <a:buNone/>
            </a:pPr>
            <a:r>
              <a:t/>
            </a:r>
            <a:endParaRPr/>
          </a:p>
          <a:p>
            <a:pPr indent="0" lvl="0" marL="0" rtl="0" algn="l">
              <a:spcBef>
                <a:spcPts val="1800"/>
              </a:spcBef>
              <a:spcAft>
                <a:spcPts val="18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Google Shape;658;p49"/>
          <p:cNvSpPr txBox="1"/>
          <p:nvPr>
            <p:ph idx="1" type="body"/>
          </p:nvPr>
        </p:nvSpPr>
        <p:spPr>
          <a:xfrm>
            <a:off x="407988" y="3068960"/>
            <a:ext cx="6696124" cy="3375382"/>
          </a:xfrm>
          <a:prstGeom prst="rect">
            <a:avLst/>
          </a:prstGeom>
          <a:noFill/>
          <a:ln>
            <a:noFill/>
          </a:ln>
        </p:spPr>
        <p:txBody>
          <a:bodyPr anchorCtr="0" anchor="t" bIns="0" lIns="0" spcFirstLastPara="1" rIns="0" wrap="square" tIns="0">
            <a:noAutofit/>
          </a:bodyPr>
          <a:lstStyle/>
          <a:p>
            <a:pPr indent="0" lvl="0" marL="0" rtl="0" algn="l">
              <a:lnSpc>
                <a:spcPct val="125000"/>
              </a:lnSpc>
              <a:spcBef>
                <a:spcPts val="1800"/>
              </a:spcBef>
              <a:spcAft>
                <a:spcPts val="0"/>
              </a:spcAft>
              <a:buClr>
                <a:schemeClr val="lt1"/>
              </a:buClr>
              <a:buSzPts val="1600"/>
              <a:buFont typeface="Arial"/>
              <a:buNone/>
            </a:pPr>
            <a:r>
              <a:rPr lang="en-US"/>
              <a:t>This project is aimed  to solve expense related service by  developing an online expense claim system which will be a web based application that can be accessed over the web.</a:t>
            </a:r>
            <a:endParaRPr/>
          </a:p>
          <a:p>
            <a:pPr indent="0" lvl="0" marL="0" rtl="0" algn="l">
              <a:lnSpc>
                <a:spcPct val="125000"/>
              </a:lnSpc>
              <a:spcBef>
                <a:spcPts val="1800"/>
              </a:spcBef>
              <a:spcAft>
                <a:spcPts val="0"/>
              </a:spcAft>
              <a:buClr>
                <a:schemeClr val="dk1"/>
              </a:buClr>
              <a:buSzPts val="1100"/>
              <a:buFont typeface="Arial"/>
              <a:buNone/>
            </a:pPr>
            <a:r>
              <a:rPr lang="en-US"/>
              <a:t>Expense management is the system a business uses to process, pay and audit their business spend. These costs normally include employee travel and entertainment. Expense management systems can also be used for sole traders to manage and monitor their business spending.</a:t>
            </a:r>
            <a:endParaRPr/>
          </a:p>
          <a:p>
            <a:pPr indent="0" lvl="0" marL="0" rtl="0" algn="l">
              <a:lnSpc>
                <a:spcPct val="125000"/>
              </a:lnSpc>
              <a:spcBef>
                <a:spcPts val="1800"/>
              </a:spcBef>
              <a:spcAft>
                <a:spcPts val="0"/>
              </a:spcAft>
              <a:buClr>
                <a:schemeClr val="dk1"/>
              </a:buClr>
              <a:buSzPts val="1100"/>
              <a:buFont typeface="Arial"/>
              <a:buNone/>
            </a:pPr>
            <a:r>
              <a:t/>
            </a:r>
            <a:endParaRPr/>
          </a:p>
          <a:p>
            <a:pPr indent="0" lvl="0" marL="0" rtl="0" algn="l">
              <a:lnSpc>
                <a:spcPct val="125000"/>
              </a:lnSpc>
              <a:spcBef>
                <a:spcPts val="1800"/>
              </a:spcBef>
              <a:spcAft>
                <a:spcPts val="0"/>
              </a:spcAft>
              <a:buClr>
                <a:schemeClr val="dk1"/>
              </a:buClr>
              <a:buSzPts val="1100"/>
              <a:buFont typeface="Arial"/>
              <a:buNone/>
            </a:pPr>
            <a:r>
              <a:rPr lang="en-US"/>
              <a:t>Expense management has two key elements: how a business pays for their items and how they track that spend.</a:t>
            </a:r>
            <a:endParaRPr/>
          </a:p>
          <a:p>
            <a:pPr indent="0" lvl="0" marL="0" rtl="0" algn="l">
              <a:lnSpc>
                <a:spcPct val="125000"/>
              </a:lnSpc>
              <a:spcBef>
                <a:spcPts val="1800"/>
              </a:spcBef>
              <a:spcAft>
                <a:spcPts val="0"/>
              </a:spcAft>
              <a:buClr>
                <a:schemeClr val="lt1"/>
              </a:buClr>
              <a:buSzPts val="1600"/>
              <a:buFont typeface="Arial"/>
              <a:buNone/>
            </a:pPr>
            <a:r>
              <a:t/>
            </a:r>
            <a:endParaRPr/>
          </a:p>
        </p:txBody>
      </p:sp>
      <p:sp>
        <p:nvSpPr>
          <p:cNvPr id="659" name="Google Shape;659;p49"/>
          <p:cNvSpPr txBox="1"/>
          <p:nvPr>
            <p:ph type="title"/>
          </p:nvPr>
        </p:nvSpPr>
        <p:spPr>
          <a:xfrm>
            <a:off x="407988" y="2002973"/>
            <a:ext cx="10044635" cy="859536"/>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lt1"/>
              </a:buClr>
              <a:buSzPts val="2600"/>
              <a:buFont typeface="Verdana"/>
              <a:buNone/>
            </a:pPr>
            <a:r>
              <a:rPr lang="en-US"/>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id="796" name="Google Shape;796;p67"/>
          <p:cNvPicPr preferRelativeResize="0"/>
          <p:nvPr/>
        </p:nvPicPr>
        <p:blipFill rotWithShape="1">
          <a:blip r:embed="rId3">
            <a:alphaModFix/>
          </a:blip>
          <a:srcRect b="44124" l="0" r="0" t="0"/>
          <a:stretch/>
        </p:blipFill>
        <p:spPr>
          <a:xfrm>
            <a:off x="3275267" y="3429000"/>
            <a:ext cx="8182584" cy="3429001"/>
          </a:xfrm>
          <a:prstGeom prst="rect">
            <a:avLst/>
          </a:prstGeom>
          <a:noFill/>
          <a:ln>
            <a:noFill/>
          </a:ln>
        </p:spPr>
      </p:pic>
      <p:pic>
        <p:nvPicPr>
          <p:cNvPr id="797" name="Google Shape;797;p67"/>
          <p:cNvPicPr preferRelativeResize="0"/>
          <p:nvPr/>
        </p:nvPicPr>
        <p:blipFill rotWithShape="1">
          <a:blip r:embed="rId4">
            <a:alphaModFix/>
          </a:blip>
          <a:srcRect b="42808" l="0" r="0" t="0"/>
          <a:stretch/>
        </p:blipFill>
        <p:spPr>
          <a:xfrm>
            <a:off x="0" y="0"/>
            <a:ext cx="8870551" cy="3804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Google Shape;802;p68"/>
          <p:cNvPicPr preferRelativeResize="0"/>
          <p:nvPr/>
        </p:nvPicPr>
        <p:blipFill rotWithShape="1">
          <a:blip r:embed="rId3">
            <a:alphaModFix/>
          </a:blip>
          <a:srcRect b="63252" l="0" r="0" t="0"/>
          <a:stretch/>
        </p:blipFill>
        <p:spPr>
          <a:xfrm>
            <a:off x="152400" y="152400"/>
            <a:ext cx="12039601" cy="3318207"/>
          </a:xfrm>
          <a:prstGeom prst="rect">
            <a:avLst/>
          </a:prstGeom>
          <a:noFill/>
          <a:ln>
            <a:noFill/>
          </a:ln>
        </p:spPr>
      </p:pic>
      <p:pic>
        <p:nvPicPr>
          <p:cNvPr id="803" name="Google Shape;803;p68"/>
          <p:cNvPicPr preferRelativeResize="0"/>
          <p:nvPr/>
        </p:nvPicPr>
        <p:blipFill rotWithShape="1">
          <a:blip r:embed="rId4">
            <a:alphaModFix/>
          </a:blip>
          <a:srcRect b="63902" l="0" r="0" t="0"/>
          <a:stretch/>
        </p:blipFill>
        <p:spPr>
          <a:xfrm>
            <a:off x="1601475" y="3586000"/>
            <a:ext cx="10590525" cy="2867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69"/>
          <p:cNvSpPr txBox="1"/>
          <p:nvPr/>
        </p:nvSpPr>
        <p:spPr>
          <a:xfrm>
            <a:off x="6464525" y="0"/>
            <a:ext cx="5319600" cy="25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chemeClr val="dk2"/>
                </a:solidFill>
                <a:latin typeface="Verdana"/>
                <a:ea typeface="Verdana"/>
                <a:cs typeface="Verdana"/>
                <a:sym typeface="Verdana"/>
              </a:rPr>
              <a:t>Group 2</a:t>
            </a:r>
            <a:endParaRPr b="1" sz="2400">
              <a:solidFill>
                <a:schemeClr val="dk2"/>
              </a:solidFill>
              <a:latin typeface="Verdana"/>
              <a:ea typeface="Verdana"/>
              <a:cs typeface="Verdana"/>
              <a:sym typeface="Verdana"/>
            </a:endParaRPr>
          </a:p>
          <a:p>
            <a:pPr indent="0" lvl="0" marL="457200" rtl="0" algn="l">
              <a:spcBef>
                <a:spcPts val="0"/>
              </a:spcBef>
              <a:spcAft>
                <a:spcPts val="0"/>
              </a:spcAft>
              <a:buNone/>
            </a:pPr>
            <a:r>
              <a:t/>
            </a:r>
            <a:endParaRPr b="1" sz="2400">
              <a:latin typeface="Verdana"/>
              <a:ea typeface="Verdana"/>
              <a:cs typeface="Verdana"/>
              <a:sym typeface="Verdana"/>
            </a:endParaRPr>
          </a:p>
          <a:p>
            <a:pPr indent="-355600" lvl="0" marL="457200" rtl="0" algn="l">
              <a:spcBef>
                <a:spcPts val="0"/>
              </a:spcBef>
              <a:spcAft>
                <a:spcPts val="0"/>
              </a:spcAft>
              <a:buSzPts val="2000"/>
              <a:buFont typeface="Verdana"/>
              <a:buChar char="●"/>
            </a:pPr>
            <a:r>
              <a:rPr b="1" lang="en-US" sz="2000">
                <a:latin typeface="Verdana"/>
                <a:ea typeface="Verdana"/>
                <a:cs typeface="Verdana"/>
                <a:sym typeface="Verdana"/>
              </a:rPr>
              <a:t>Anurag </a:t>
            </a:r>
            <a:endParaRPr b="1" sz="2000">
              <a:latin typeface="Verdana"/>
              <a:ea typeface="Verdana"/>
              <a:cs typeface="Verdana"/>
              <a:sym typeface="Verdana"/>
            </a:endParaRPr>
          </a:p>
          <a:p>
            <a:pPr indent="-355600" lvl="0" marL="457200" rtl="0" algn="l">
              <a:spcBef>
                <a:spcPts val="0"/>
              </a:spcBef>
              <a:spcAft>
                <a:spcPts val="0"/>
              </a:spcAft>
              <a:buSzPts val="2000"/>
              <a:buFont typeface="Verdana"/>
              <a:buChar char="●"/>
            </a:pPr>
            <a:r>
              <a:rPr b="1" lang="en-US" sz="2000">
                <a:latin typeface="Verdana"/>
                <a:ea typeface="Verdana"/>
                <a:cs typeface="Verdana"/>
                <a:sym typeface="Verdana"/>
              </a:rPr>
              <a:t>Pritam</a:t>
            </a:r>
            <a:endParaRPr b="1" sz="2000">
              <a:latin typeface="Verdana"/>
              <a:ea typeface="Verdana"/>
              <a:cs typeface="Verdana"/>
              <a:sym typeface="Verdana"/>
            </a:endParaRPr>
          </a:p>
          <a:p>
            <a:pPr indent="-355600" lvl="0" marL="457200" rtl="0" algn="l">
              <a:spcBef>
                <a:spcPts val="0"/>
              </a:spcBef>
              <a:spcAft>
                <a:spcPts val="0"/>
              </a:spcAft>
              <a:buSzPts val="2000"/>
              <a:buFont typeface="Verdana"/>
              <a:buChar char="●"/>
            </a:pPr>
            <a:r>
              <a:rPr b="1" lang="en-US" sz="2000">
                <a:latin typeface="Verdana"/>
                <a:ea typeface="Verdana"/>
                <a:cs typeface="Verdana"/>
                <a:sym typeface="Verdana"/>
              </a:rPr>
              <a:t>Pradeepta</a:t>
            </a:r>
            <a:endParaRPr b="1" sz="2000">
              <a:latin typeface="Verdana"/>
              <a:ea typeface="Verdana"/>
              <a:cs typeface="Verdana"/>
              <a:sym typeface="Verdana"/>
            </a:endParaRPr>
          </a:p>
          <a:p>
            <a:pPr indent="-355600" lvl="0" marL="457200" rtl="0" algn="l">
              <a:spcBef>
                <a:spcPts val="0"/>
              </a:spcBef>
              <a:spcAft>
                <a:spcPts val="0"/>
              </a:spcAft>
              <a:buSzPts val="2000"/>
              <a:buFont typeface="Verdana"/>
              <a:buChar char="●"/>
            </a:pPr>
            <a:r>
              <a:rPr b="1" lang="en-US" sz="2000">
                <a:latin typeface="Verdana"/>
                <a:ea typeface="Verdana"/>
                <a:cs typeface="Verdana"/>
                <a:sym typeface="Verdana"/>
              </a:rPr>
              <a:t>Vivek</a:t>
            </a:r>
            <a:endParaRPr b="1" sz="2000">
              <a:latin typeface="Verdana"/>
              <a:ea typeface="Verdana"/>
              <a:cs typeface="Verdana"/>
              <a:sym typeface="Verdana"/>
            </a:endParaRPr>
          </a:p>
          <a:p>
            <a:pPr indent="-355600" lvl="0" marL="457200" rtl="0" algn="l">
              <a:spcBef>
                <a:spcPts val="0"/>
              </a:spcBef>
              <a:spcAft>
                <a:spcPts val="0"/>
              </a:spcAft>
              <a:buSzPts val="2000"/>
              <a:buFont typeface="Verdana"/>
              <a:buChar char="●"/>
            </a:pPr>
            <a:r>
              <a:rPr b="1" lang="en-US" sz="2000">
                <a:latin typeface="Verdana"/>
                <a:ea typeface="Verdana"/>
                <a:cs typeface="Verdana"/>
                <a:sym typeface="Verdana"/>
              </a:rPr>
              <a:t>Zeeshan</a:t>
            </a:r>
            <a:endParaRPr b="1" sz="2000">
              <a:latin typeface="Verdana"/>
              <a:ea typeface="Verdana"/>
              <a:cs typeface="Verdana"/>
              <a:sym typeface="Verdana"/>
            </a:endParaRPr>
          </a:p>
          <a:p>
            <a:pPr indent="0" lvl="0" marL="0" rtl="0" algn="l">
              <a:spcBef>
                <a:spcPts val="0"/>
              </a:spcBef>
              <a:spcAft>
                <a:spcPts val="0"/>
              </a:spcAft>
              <a:buClr>
                <a:schemeClr val="dk1"/>
              </a:buClr>
              <a:buSzPts val="1100"/>
              <a:buFont typeface="Arial"/>
              <a:buNone/>
            </a:pPr>
            <a:r>
              <a:t/>
            </a:r>
            <a:endParaRPr b="1" sz="2400">
              <a:latin typeface="Verdana"/>
              <a:ea typeface="Verdana"/>
              <a:cs typeface="Verdana"/>
              <a:sym typeface="Verdana"/>
            </a:endParaRPr>
          </a:p>
          <a:p>
            <a:pPr indent="0" lvl="0" marL="0" rtl="0" algn="l">
              <a:spcBef>
                <a:spcPts val="0"/>
              </a:spcBef>
              <a:spcAft>
                <a:spcPts val="0"/>
              </a:spcAft>
              <a:buNone/>
            </a:pPr>
            <a:r>
              <a:t/>
            </a:r>
            <a:endParaRPr b="1" sz="24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50"/>
          <p:cNvSpPr txBox="1"/>
          <p:nvPr>
            <p:ph type="title"/>
          </p:nvPr>
        </p:nvSpPr>
        <p:spPr>
          <a:xfrm>
            <a:off x="443238" y="136238"/>
            <a:ext cx="11016600" cy="863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3600"/>
              <a:t>Tech Used</a:t>
            </a:r>
            <a:endParaRPr sz="3600"/>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None/>
            </a:pPr>
            <a:r>
              <a:t/>
            </a:r>
            <a:endParaRPr sz="3600"/>
          </a:p>
        </p:txBody>
      </p:sp>
      <p:sp>
        <p:nvSpPr>
          <p:cNvPr id="665" name="Google Shape;665;p50"/>
          <p:cNvSpPr/>
          <p:nvPr>
            <p:ph idx="2" type="pic"/>
          </p:nvPr>
        </p:nvSpPr>
        <p:spPr>
          <a:xfrm>
            <a:off x="6284686" y="-1"/>
            <a:ext cx="5907300" cy="68580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t/>
            </a:r>
            <a:endParaRPr/>
          </a:p>
        </p:txBody>
      </p:sp>
      <p:pic>
        <p:nvPicPr>
          <p:cNvPr id="666" name="Google Shape;666;p50"/>
          <p:cNvPicPr preferRelativeResize="0"/>
          <p:nvPr/>
        </p:nvPicPr>
        <p:blipFill>
          <a:blip r:embed="rId3">
            <a:alphaModFix/>
          </a:blip>
          <a:stretch>
            <a:fillRect/>
          </a:stretch>
        </p:blipFill>
        <p:spPr>
          <a:xfrm>
            <a:off x="7761125" y="437675"/>
            <a:ext cx="3663475" cy="3353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67" name="Google Shape;667;p50"/>
          <p:cNvPicPr preferRelativeResize="0"/>
          <p:nvPr/>
        </p:nvPicPr>
        <p:blipFill>
          <a:blip r:embed="rId4">
            <a:alphaModFix/>
          </a:blip>
          <a:stretch>
            <a:fillRect/>
          </a:stretch>
        </p:blipFill>
        <p:spPr>
          <a:xfrm>
            <a:off x="6284683" y="4649598"/>
            <a:ext cx="3645018" cy="8543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68" name="Google Shape;668;p50"/>
          <p:cNvPicPr preferRelativeResize="0"/>
          <p:nvPr/>
        </p:nvPicPr>
        <p:blipFill>
          <a:blip r:embed="rId5">
            <a:alphaModFix/>
          </a:blip>
          <a:stretch>
            <a:fillRect/>
          </a:stretch>
        </p:blipFill>
        <p:spPr>
          <a:xfrm>
            <a:off x="9929700" y="3791073"/>
            <a:ext cx="2066066" cy="15495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669" name="Google Shape;669;p50"/>
          <p:cNvSpPr txBox="1"/>
          <p:nvPr>
            <p:ph idx="1" type="body"/>
          </p:nvPr>
        </p:nvSpPr>
        <p:spPr>
          <a:xfrm>
            <a:off x="408000" y="404825"/>
            <a:ext cx="5268300" cy="4473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sz="1400">
              <a:latin typeface="Arial"/>
              <a:ea typeface="Arial"/>
              <a:cs typeface="Arial"/>
              <a:sym typeface="Arial"/>
            </a:endParaRPr>
          </a:p>
          <a:p>
            <a:pPr indent="-342900" lvl="0" marL="342900" rtl="0" algn="l">
              <a:lnSpc>
                <a:spcPct val="100000"/>
              </a:lnSpc>
              <a:spcBef>
                <a:spcPts val="1000"/>
              </a:spcBef>
              <a:spcAft>
                <a:spcPts val="0"/>
              </a:spcAft>
              <a:buSzPts val="1800"/>
              <a:buFont typeface="Verdana"/>
              <a:buAutoNum type="arabicPeriod"/>
            </a:pPr>
            <a:r>
              <a:rPr lang="en-US"/>
              <a:t>Java 8(base programming language)</a:t>
            </a:r>
            <a:endParaRPr/>
          </a:p>
          <a:p>
            <a:pPr indent="-342900" lvl="0" marL="342900" rtl="0" algn="l">
              <a:lnSpc>
                <a:spcPct val="100000"/>
              </a:lnSpc>
              <a:spcBef>
                <a:spcPts val="1000"/>
              </a:spcBef>
              <a:spcAft>
                <a:spcPts val="0"/>
              </a:spcAft>
              <a:buSzPts val="1800"/>
              <a:buFont typeface="Verdana"/>
              <a:buAutoNum type="arabicPeriod"/>
            </a:pPr>
            <a:r>
              <a:rPr lang="en-US"/>
              <a:t>Spring framework(v5.x for creating Web Services)</a:t>
            </a:r>
            <a:endParaRPr/>
          </a:p>
          <a:p>
            <a:pPr indent="-342900" lvl="0" marL="342900" rtl="0" algn="l">
              <a:lnSpc>
                <a:spcPct val="100000"/>
              </a:lnSpc>
              <a:spcBef>
                <a:spcPts val="1000"/>
              </a:spcBef>
              <a:spcAft>
                <a:spcPts val="0"/>
              </a:spcAft>
              <a:buSzPts val="1800"/>
              <a:buFont typeface="Verdana"/>
              <a:buAutoNum type="arabicPeriod"/>
            </a:pPr>
            <a:r>
              <a:rPr lang="en-US"/>
              <a:t>MySQL (v5.5.17 database storage)</a:t>
            </a:r>
            <a:endParaRPr sz="1400">
              <a:latin typeface="Arial"/>
              <a:ea typeface="Arial"/>
              <a:cs typeface="Arial"/>
              <a:sym typeface="Arial"/>
            </a:endParaRPr>
          </a:p>
          <a:p>
            <a:pPr indent="-342900" lvl="0" marL="342900" rtl="0" algn="l">
              <a:lnSpc>
                <a:spcPct val="100000"/>
              </a:lnSpc>
              <a:spcBef>
                <a:spcPts val="1000"/>
              </a:spcBef>
              <a:spcAft>
                <a:spcPts val="0"/>
              </a:spcAft>
              <a:buSzPts val="1800"/>
              <a:buFont typeface="Verdana"/>
              <a:buAutoNum type="arabicPeriod"/>
            </a:pPr>
            <a:r>
              <a:rPr lang="en-US"/>
              <a:t>Spring Data(v2.1.x)</a:t>
            </a:r>
            <a:endParaRPr/>
          </a:p>
          <a:p>
            <a:pPr indent="-342900" lvl="0" marL="342900" rtl="0" algn="l">
              <a:lnSpc>
                <a:spcPct val="100000"/>
              </a:lnSpc>
              <a:spcBef>
                <a:spcPts val="1000"/>
              </a:spcBef>
              <a:spcAft>
                <a:spcPts val="0"/>
              </a:spcAft>
              <a:buSzPts val="1800"/>
              <a:buFont typeface="Verdana"/>
              <a:buAutoNum type="arabicPeriod"/>
            </a:pPr>
            <a:r>
              <a:rPr lang="en-US"/>
              <a:t>Spring Boot(v2.1.9)</a:t>
            </a:r>
            <a:endParaRPr/>
          </a:p>
          <a:p>
            <a:pPr indent="-342900" lvl="0" marL="342900" rtl="0" algn="l">
              <a:lnSpc>
                <a:spcPct val="100000"/>
              </a:lnSpc>
              <a:spcBef>
                <a:spcPts val="1000"/>
              </a:spcBef>
              <a:spcAft>
                <a:spcPts val="0"/>
              </a:spcAft>
              <a:buSzPts val="1800"/>
              <a:buFont typeface="Verdana"/>
              <a:buAutoNum type="arabicPeriod"/>
            </a:pPr>
            <a:r>
              <a:rPr lang="en-US"/>
              <a:t>Maven (v3.6.1 DevOps Tool- Build and manage project)</a:t>
            </a:r>
            <a:endParaRPr/>
          </a:p>
          <a:p>
            <a:pPr indent="-342900" lvl="0" marL="342900" rtl="0" algn="l">
              <a:lnSpc>
                <a:spcPct val="100000"/>
              </a:lnSpc>
              <a:spcBef>
                <a:spcPts val="1000"/>
              </a:spcBef>
              <a:spcAft>
                <a:spcPts val="0"/>
              </a:spcAft>
              <a:buSzPts val="1800"/>
              <a:buFont typeface="Verdana"/>
              <a:buAutoNum type="arabicPeriod"/>
            </a:pPr>
            <a:r>
              <a:rPr lang="en-US"/>
              <a:t>Angular (v6.0.0)</a:t>
            </a:r>
            <a:endParaRPr/>
          </a:p>
          <a:p>
            <a:pPr indent="-342900" lvl="0" marL="342900" rtl="0" algn="l">
              <a:lnSpc>
                <a:spcPct val="100000"/>
              </a:lnSpc>
              <a:spcBef>
                <a:spcPts val="1000"/>
              </a:spcBef>
              <a:spcAft>
                <a:spcPts val="0"/>
              </a:spcAft>
              <a:buSzPts val="1800"/>
              <a:buAutoNum type="arabicPeriod"/>
            </a:pPr>
            <a:r>
              <a:rPr lang="en-US"/>
              <a:t>NodeJS (v10.16.3 JavaScript Runtime Environment)</a:t>
            </a:r>
            <a:endParaRPr/>
          </a:p>
          <a:p>
            <a:pPr indent="-342900" lvl="0" marL="342900" rtl="0" algn="l">
              <a:lnSpc>
                <a:spcPct val="100000"/>
              </a:lnSpc>
              <a:spcBef>
                <a:spcPts val="1000"/>
              </a:spcBef>
              <a:spcAft>
                <a:spcPts val="0"/>
              </a:spcAft>
              <a:buSzPts val="1800"/>
              <a:buFont typeface="Verdana"/>
              <a:buAutoNum type="arabicPeriod"/>
            </a:pPr>
            <a:r>
              <a:rPr lang="en-US"/>
              <a:t>Git 2.23.0 (DevOps VCS Tool)</a:t>
            </a:r>
            <a:endParaRPr/>
          </a:p>
          <a:p>
            <a:pPr indent="-342900" lvl="0" marL="342900" rtl="0" algn="l">
              <a:lnSpc>
                <a:spcPct val="100000"/>
              </a:lnSpc>
              <a:spcBef>
                <a:spcPts val="1000"/>
              </a:spcBef>
              <a:spcAft>
                <a:spcPts val="0"/>
              </a:spcAft>
              <a:buSzPts val="1800"/>
              <a:buFont typeface="Verdana"/>
              <a:buAutoNum type="arabicPeriod"/>
            </a:pPr>
            <a:r>
              <a:rPr lang="en-US"/>
              <a:t>Amazon EC2 v4.9.3865</a:t>
            </a:r>
            <a:endParaRPr/>
          </a:p>
          <a:p>
            <a:pPr indent="-342900" lvl="0" marL="342900" rtl="0" algn="l">
              <a:lnSpc>
                <a:spcPct val="100000"/>
              </a:lnSpc>
              <a:spcBef>
                <a:spcPts val="1000"/>
              </a:spcBef>
              <a:spcAft>
                <a:spcPts val="0"/>
              </a:spcAft>
              <a:buSzPts val="1800"/>
              <a:buFont typeface="Verdana"/>
              <a:buAutoNum type="arabicPeriod"/>
            </a:pPr>
            <a:r>
              <a:rPr lang="en-US"/>
              <a:t>Amazon RDS v2014-10-31</a:t>
            </a:r>
            <a:endParaRPr/>
          </a:p>
          <a:p>
            <a:pPr indent="0" lvl="0" marL="457200" rtl="0" algn="l">
              <a:lnSpc>
                <a:spcPct val="100000"/>
              </a:lnSpc>
              <a:spcBef>
                <a:spcPts val="1000"/>
              </a:spcBef>
              <a:spcAft>
                <a:spcPts val="0"/>
              </a:spcAft>
              <a:buNone/>
            </a:pPr>
            <a:r>
              <a:t/>
            </a:r>
            <a:endParaRPr/>
          </a:p>
          <a:p>
            <a:pPr indent="0" lvl="0" marL="457200" rtl="0" algn="l">
              <a:lnSpc>
                <a:spcPct val="100000"/>
              </a:lnSpc>
              <a:spcBef>
                <a:spcPts val="0"/>
              </a:spcBef>
              <a:spcAft>
                <a:spcPts val="0"/>
              </a:spcAft>
              <a:buClr>
                <a:schemeClr val="dk1"/>
              </a:buClr>
              <a:buSzPts val="1100"/>
              <a:buFont typeface="Arial"/>
              <a:buNone/>
            </a:pPr>
            <a:r>
              <a:t/>
            </a:r>
            <a:endParaRPr/>
          </a:p>
          <a:p>
            <a:pPr indent="-228600" lvl="0" marL="342900" rtl="0" algn="l">
              <a:lnSpc>
                <a:spcPct val="100000"/>
              </a:lnSpc>
              <a:spcBef>
                <a:spcPts val="0"/>
              </a:spcBef>
              <a:spcAft>
                <a:spcPts val="0"/>
              </a:spcAft>
              <a:buClr>
                <a:schemeClr val="dk1"/>
              </a:buClr>
              <a:buSzPts val="1800"/>
              <a:buFont typeface="Verdana"/>
              <a:buNone/>
            </a:pPr>
            <a:r>
              <a:t/>
            </a:r>
            <a:endParaRPr/>
          </a:p>
          <a:p>
            <a:pPr indent="0" lvl="0" marL="0" rtl="0" algn="l">
              <a:spcBef>
                <a:spcPts val="0"/>
              </a:spcBef>
              <a:spcAft>
                <a:spcPts val="600"/>
              </a:spcAft>
              <a:buNone/>
            </a:pPr>
            <a:r>
              <a:t/>
            </a:r>
            <a:endParaRPr/>
          </a:p>
        </p:txBody>
      </p:sp>
      <p:pic>
        <p:nvPicPr>
          <p:cNvPr id="670" name="Google Shape;670;p50"/>
          <p:cNvPicPr preferRelativeResize="0"/>
          <p:nvPr/>
        </p:nvPicPr>
        <p:blipFill>
          <a:blip r:embed="rId6">
            <a:alphaModFix/>
          </a:blip>
          <a:stretch>
            <a:fillRect/>
          </a:stretch>
        </p:blipFill>
        <p:spPr>
          <a:xfrm>
            <a:off x="5170988" y="-247250"/>
            <a:ext cx="2712175" cy="2034124"/>
          </a:xfrm>
          <a:prstGeom prst="rect">
            <a:avLst/>
          </a:prstGeom>
          <a:noFill/>
          <a:ln>
            <a:noFill/>
          </a:ln>
        </p:spPr>
      </p:pic>
      <p:pic>
        <p:nvPicPr>
          <p:cNvPr id="671" name="Google Shape;671;p50"/>
          <p:cNvPicPr preferRelativeResize="0"/>
          <p:nvPr/>
        </p:nvPicPr>
        <p:blipFill>
          <a:blip r:embed="rId7">
            <a:alphaModFix/>
          </a:blip>
          <a:stretch>
            <a:fillRect/>
          </a:stretch>
        </p:blipFill>
        <p:spPr>
          <a:xfrm>
            <a:off x="5351900" y="2630475"/>
            <a:ext cx="2350374" cy="1343075"/>
          </a:xfrm>
          <a:prstGeom prst="rect">
            <a:avLst/>
          </a:prstGeom>
          <a:no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51"/>
          <p:cNvSpPr txBox="1"/>
          <p:nvPr>
            <p:ph type="title"/>
          </p:nvPr>
        </p:nvSpPr>
        <p:spPr>
          <a:xfrm>
            <a:off x="264188" y="154138"/>
            <a:ext cx="11016600" cy="863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3600"/>
              <a:t>Development </a:t>
            </a:r>
            <a:r>
              <a:rPr lang="en-US" sz="3600"/>
              <a:t>Tools Used</a:t>
            </a:r>
            <a:endParaRPr sz="3600"/>
          </a:p>
          <a:p>
            <a:pPr indent="0" lvl="0" marL="0" rtl="0" algn="l">
              <a:spcBef>
                <a:spcPts val="0"/>
              </a:spcBef>
              <a:spcAft>
                <a:spcPts val="0"/>
              </a:spcAft>
              <a:buClr>
                <a:schemeClr val="dk1"/>
              </a:buClr>
              <a:buSzPts val="1100"/>
              <a:buFont typeface="Arial"/>
              <a:buNone/>
            </a:pPr>
            <a:r>
              <a:t/>
            </a:r>
            <a:endParaRPr sz="3600"/>
          </a:p>
          <a:p>
            <a:pPr indent="0" lvl="0" marL="0" rtl="0" algn="l">
              <a:spcBef>
                <a:spcPts val="0"/>
              </a:spcBef>
              <a:spcAft>
                <a:spcPts val="0"/>
              </a:spcAft>
              <a:buNone/>
            </a:pPr>
            <a:r>
              <a:t/>
            </a:r>
            <a:endParaRPr sz="3600"/>
          </a:p>
        </p:txBody>
      </p:sp>
      <p:sp>
        <p:nvSpPr>
          <p:cNvPr id="677" name="Google Shape;677;p51"/>
          <p:cNvSpPr/>
          <p:nvPr>
            <p:ph idx="2" type="pic"/>
          </p:nvPr>
        </p:nvSpPr>
        <p:spPr>
          <a:xfrm>
            <a:off x="6284686" y="-1"/>
            <a:ext cx="5907300" cy="68580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t/>
            </a:r>
            <a:endParaRPr/>
          </a:p>
        </p:txBody>
      </p:sp>
      <p:pic>
        <p:nvPicPr>
          <p:cNvPr id="678" name="Google Shape;678;p51"/>
          <p:cNvPicPr preferRelativeResize="0"/>
          <p:nvPr/>
        </p:nvPicPr>
        <p:blipFill>
          <a:blip r:embed="rId3">
            <a:alphaModFix/>
          </a:blip>
          <a:stretch>
            <a:fillRect/>
          </a:stretch>
        </p:blipFill>
        <p:spPr>
          <a:xfrm>
            <a:off x="7761125" y="437675"/>
            <a:ext cx="3663475" cy="3353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79" name="Google Shape;679;p51"/>
          <p:cNvPicPr preferRelativeResize="0"/>
          <p:nvPr/>
        </p:nvPicPr>
        <p:blipFill>
          <a:blip r:embed="rId4">
            <a:alphaModFix/>
          </a:blip>
          <a:stretch>
            <a:fillRect/>
          </a:stretch>
        </p:blipFill>
        <p:spPr>
          <a:xfrm>
            <a:off x="6284683" y="4649598"/>
            <a:ext cx="3645018" cy="8543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80" name="Google Shape;680;p51"/>
          <p:cNvPicPr preferRelativeResize="0"/>
          <p:nvPr/>
        </p:nvPicPr>
        <p:blipFill>
          <a:blip r:embed="rId5">
            <a:alphaModFix/>
          </a:blip>
          <a:stretch>
            <a:fillRect/>
          </a:stretch>
        </p:blipFill>
        <p:spPr>
          <a:xfrm>
            <a:off x="9929700" y="3791073"/>
            <a:ext cx="2066066" cy="15495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681" name="Google Shape;681;p51"/>
          <p:cNvSpPr txBox="1"/>
          <p:nvPr>
            <p:ph idx="1" type="body"/>
          </p:nvPr>
        </p:nvSpPr>
        <p:spPr>
          <a:xfrm>
            <a:off x="336375" y="1192050"/>
            <a:ext cx="5688000" cy="4473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Verdana"/>
              <a:buAutoNum type="arabicPeriod"/>
            </a:pPr>
            <a:r>
              <a:rPr lang="en-US"/>
              <a:t>Eclipse 2019-06 (4.12.0)</a:t>
            </a:r>
            <a:endParaRPr/>
          </a:p>
          <a:p>
            <a:pPr indent="-342900" lvl="0" marL="457200" rtl="0" algn="l">
              <a:spcBef>
                <a:spcPts val="0"/>
              </a:spcBef>
              <a:spcAft>
                <a:spcPts val="0"/>
              </a:spcAft>
              <a:buSzPts val="1800"/>
              <a:buFont typeface="Verdana"/>
              <a:buAutoNum type="arabicPeriod"/>
            </a:pPr>
            <a:r>
              <a:rPr lang="en-US"/>
              <a:t>VSCode: v1.38.1 </a:t>
            </a:r>
            <a:endParaRPr/>
          </a:p>
          <a:p>
            <a:pPr indent="-342900" lvl="0" marL="457200" rtl="0" algn="l">
              <a:spcBef>
                <a:spcPts val="0"/>
              </a:spcBef>
              <a:spcAft>
                <a:spcPts val="0"/>
              </a:spcAft>
              <a:buSzPts val="1800"/>
              <a:buFont typeface="Verdana"/>
              <a:buAutoNum type="arabicPeriod"/>
            </a:pPr>
            <a:r>
              <a:rPr lang="en-US"/>
              <a:t>Postman: v7.9.0</a:t>
            </a:r>
            <a:endParaRPr/>
          </a:p>
          <a:p>
            <a:pPr indent="0" lvl="0" marL="457200" rtl="0" algn="l">
              <a:spcBef>
                <a:spcPts val="600"/>
              </a:spcBef>
              <a:spcAft>
                <a:spcPts val="600"/>
              </a:spcAft>
              <a:buNone/>
            </a:pPr>
            <a:r>
              <a:t/>
            </a:r>
            <a:endParaRPr/>
          </a:p>
        </p:txBody>
      </p:sp>
      <p:pic>
        <p:nvPicPr>
          <p:cNvPr id="682" name="Google Shape;682;p51"/>
          <p:cNvPicPr preferRelativeResize="0"/>
          <p:nvPr/>
        </p:nvPicPr>
        <p:blipFill>
          <a:blip r:embed="rId6">
            <a:alphaModFix/>
          </a:blip>
          <a:stretch>
            <a:fillRect/>
          </a:stretch>
        </p:blipFill>
        <p:spPr>
          <a:xfrm>
            <a:off x="4884375" y="251363"/>
            <a:ext cx="2712175" cy="2034124"/>
          </a:xfrm>
          <a:prstGeom prst="rect">
            <a:avLst/>
          </a:prstGeom>
          <a:noFill/>
          <a:ln>
            <a:noFill/>
          </a:ln>
        </p:spPr>
      </p:pic>
      <p:pic>
        <p:nvPicPr>
          <p:cNvPr id="683" name="Google Shape;683;p51"/>
          <p:cNvPicPr preferRelativeResize="0"/>
          <p:nvPr/>
        </p:nvPicPr>
        <p:blipFill>
          <a:blip r:embed="rId7">
            <a:alphaModFix/>
          </a:blip>
          <a:stretch>
            <a:fillRect/>
          </a:stretch>
        </p:blipFill>
        <p:spPr>
          <a:xfrm>
            <a:off x="5351900" y="2630475"/>
            <a:ext cx="2350374" cy="1343075"/>
          </a:xfrm>
          <a:prstGeom prst="rect">
            <a:avLst/>
          </a:prstGeom>
          <a:no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2"/>
          <p:cNvSpPr txBox="1"/>
          <p:nvPr>
            <p:ph type="title"/>
          </p:nvPr>
        </p:nvSpPr>
        <p:spPr>
          <a:xfrm>
            <a:off x="407988" y="404813"/>
            <a:ext cx="6984156" cy="86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a:t>Angular 6 with Spring Boot</a:t>
            </a:r>
            <a:endParaRPr/>
          </a:p>
        </p:txBody>
      </p:sp>
      <p:sp>
        <p:nvSpPr>
          <p:cNvPr id="689" name="Google Shape;689;p52"/>
          <p:cNvSpPr txBox="1"/>
          <p:nvPr>
            <p:ph idx="2" type="body"/>
          </p:nvPr>
        </p:nvSpPr>
        <p:spPr>
          <a:xfrm>
            <a:off x="102775" y="1043025"/>
            <a:ext cx="5639400" cy="5410200"/>
          </a:xfrm>
          <a:prstGeom prst="rect">
            <a:avLst/>
          </a:prstGeom>
          <a:noFill/>
          <a:ln>
            <a:noFill/>
          </a:ln>
        </p:spPr>
        <p:txBody>
          <a:bodyPr anchorCtr="0" anchor="t" bIns="0" lIns="0" spcFirstLastPara="1" rIns="0" wrap="square" tIns="0">
            <a:noAutofit/>
          </a:bodyPr>
          <a:lstStyle/>
          <a:p>
            <a:pPr indent="-342900" lvl="0" marL="342900" rtl="0" algn="l">
              <a:lnSpc>
                <a:spcPct val="122222"/>
              </a:lnSpc>
              <a:spcBef>
                <a:spcPts val="1000"/>
              </a:spcBef>
              <a:spcAft>
                <a:spcPts val="0"/>
              </a:spcAft>
              <a:buClr>
                <a:schemeClr val="dk1"/>
              </a:buClr>
              <a:buSzPts val="1800"/>
              <a:buFont typeface="Verdana"/>
              <a:buAutoNum type="arabicPeriod"/>
            </a:pPr>
            <a:r>
              <a:rPr lang="en-US"/>
              <a:t>Full functionalities along with bootstrap pages.</a:t>
            </a:r>
            <a:endParaRPr/>
          </a:p>
          <a:p>
            <a:pPr indent="-342900" lvl="0" marL="342900" rtl="0" algn="l">
              <a:lnSpc>
                <a:spcPct val="122222"/>
              </a:lnSpc>
              <a:spcBef>
                <a:spcPts val="1000"/>
              </a:spcBef>
              <a:spcAft>
                <a:spcPts val="0"/>
              </a:spcAft>
              <a:buClr>
                <a:schemeClr val="dk1"/>
              </a:buClr>
              <a:buSzPts val="1800"/>
              <a:buFont typeface="Verdana"/>
              <a:buAutoNum type="arabicPeriod"/>
            </a:pPr>
            <a:r>
              <a:rPr lang="en-US"/>
              <a:t>Micro services for Expense Management System of all modules : Employee Code Module, Project Code Module, Expense Code Module, Finance Team Module and Expense Claim Module is created.</a:t>
            </a:r>
            <a:endParaRPr/>
          </a:p>
          <a:p>
            <a:pPr indent="-342900" lvl="0" marL="342900" rtl="0" algn="l">
              <a:lnSpc>
                <a:spcPct val="122222"/>
              </a:lnSpc>
              <a:spcBef>
                <a:spcPts val="1000"/>
              </a:spcBef>
              <a:spcAft>
                <a:spcPts val="0"/>
              </a:spcAft>
              <a:buSzPts val="1800"/>
              <a:buAutoNum type="arabicPeriod"/>
            </a:pPr>
            <a:r>
              <a:rPr lang="en-US"/>
              <a:t>Integrationation of microservices and running them after deploying them on cloud container for QA/ Prod env.</a:t>
            </a:r>
            <a:endParaRPr/>
          </a:p>
          <a:p>
            <a:pPr indent="0" lvl="0" marL="0" rtl="0" algn="l">
              <a:lnSpc>
                <a:spcPct val="122222"/>
              </a:lnSpc>
              <a:spcBef>
                <a:spcPts val="1000"/>
              </a:spcBef>
              <a:spcAft>
                <a:spcPts val="0"/>
              </a:spcAft>
              <a:buClr>
                <a:schemeClr val="dk1"/>
              </a:buClr>
              <a:buSzPts val="1800"/>
              <a:buNone/>
            </a:pPr>
            <a:r>
              <a:t/>
            </a:r>
            <a:endParaRPr/>
          </a:p>
          <a:p>
            <a:pPr indent="0" lvl="0" marL="0" rtl="0" algn="l">
              <a:lnSpc>
                <a:spcPct val="122222"/>
              </a:lnSpc>
              <a:spcBef>
                <a:spcPts val="1000"/>
              </a:spcBef>
              <a:spcAft>
                <a:spcPts val="0"/>
              </a:spcAft>
              <a:buClr>
                <a:schemeClr val="dk1"/>
              </a:buClr>
              <a:buSzPts val="1800"/>
              <a:buNone/>
            </a:pP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53"/>
          <p:cNvSpPr/>
          <p:nvPr>
            <p:ph idx="2" type="pic"/>
          </p:nvPr>
        </p:nvSpPr>
        <p:spPr>
          <a:xfrm>
            <a:off x="4833257" y="-1"/>
            <a:ext cx="7358700" cy="68580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t/>
            </a:r>
            <a:endParaRPr/>
          </a:p>
        </p:txBody>
      </p:sp>
      <p:sp>
        <p:nvSpPr>
          <p:cNvPr id="695" name="Google Shape;695;p53"/>
          <p:cNvSpPr txBox="1"/>
          <p:nvPr>
            <p:ph type="title"/>
          </p:nvPr>
        </p:nvSpPr>
        <p:spPr>
          <a:xfrm>
            <a:off x="957699" y="2247369"/>
            <a:ext cx="2895300" cy="1830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Abstract Use Case Diagram</a:t>
            </a:r>
            <a:endParaRPr/>
          </a:p>
        </p:txBody>
      </p:sp>
      <p:pic>
        <p:nvPicPr>
          <p:cNvPr id="696" name="Google Shape;696;p53"/>
          <p:cNvPicPr preferRelativeResize="0"/>
          <p:nvPr/>
        </p:nvPicPr>
        <p:blipFill>
          <a:blip r:embed="rId3">
            <a:alphaModFix/>
          </a:blip>
          <a:stretch>
            <a:fillRect/>
          </a:stretch>
        </p:blipFill>
        <p:spPr>
          <a:xfrm>
            <a:off x="5067050" y="313975"/>
            <a:ext cx="6287851" cy="6221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54"/>
          <p:cNvSpPr/>
          <p:nvPr/>
        </p:nvSpPr>
        <p:spPr>
          <a:xfrm>
            <a:off x="7678537" y="2251300"/>
            <a:ext cx="2491954" cy="2447529"/>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lt1"/>
                </a:solidFill>
                <a:latin typeface="Raleway SemiBold"/>
                <a:ea typeface="Raleway SemiBold"/>
                <a:cs typeface="Raleway SemiBold"/>
                <a:sym typeface="Raleway SemiBold"/>
              </a:rPr>
              <a:t>Manage Employee</a:t>
            </a:r>
            <a:endParaRPr sz="3000">
              <a:solidFill>
                <a:schemeClr val="lt1"/>
              </a:solidFill>
              <a:latin typeface="Raleway SemiBold"/>
              <a:ea typeface="Raleway SemiBold"/>
              <a:cs typeface="Raleway SemiBold"/>
              <a:sym typeface="Raleway SemiBold"/>
            </a:endParaRPr>
          </a:p>
        </p:txBody>
      </p:sp>
      <p:sp>
        <p:nvSpPr>
          <p:cNvPr id="702" name="Google Shape;702;p54"/>
          <p:cNvSpPr/>
          <p:nvPr/>
        </p:nvSpPr>
        <p:spPr>
          <a:xfrm>
            <a:off x="2151220" y="2275363"/>
            <a:ext cx="2536213" cy="2423466"/>
          </a:xfrm>
          <a:custGeom>
            <a:rect b="b" l="l" r="r" t="t"/>
            <a:pathLst>
              <a:path extrusionOk="0" h="3131423" w="3314252">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000">
                <a:solidFill>
                  <a:schemeClr val="lt1"/>
                </a:solidFill>
                <a:latin typeface="Raleway SemiBold"/>
                <a:ea typeface="Raleway SemiBold"/>
                <a:cs typeface="Raleway SemiBold"/>
                <a:sym typeface="Raleway SemiBold"/>
              </a:rPr>
              <a:t>Finance Team</a:t>
            </a:r>
            <a:endParaRPr sz="3000">
              <a:solidFill>
                <a:schemeClr val="lt1"/>
              </a:solidFill>
              <a:latin typeface="Raleway SemiBold"/>
              <a:ea typeface="Raleway SemiBold"/>
              <a:cs typeface="Raleway SemiBold"/>
              <a:sym typeface="Raleway SemiBold"/>
            </a:endParaRPr>
          </a:p>
        </p:txBody>
      </p:sp>
      <p:cxnSp>
        <p:nvCxnSpPr>
          <p:cNvPr id="703" name="Google Shape;703;p54"/>
          <p:cNvCxnSpPr/>
          <p:nvPr/>
        </p:nvCxnSpPr>
        <p:spPr>
          <a:xfrm>
            <a:off x="9082408" y="5457285"/>
            <a:ext cx="1445892" cy="0"/>
          </a:xfrm>
          <a:prstGeom prst="straightConnector1">
            <a:avLst/>
          </a:prstGeom>
          <a:solidFill>
            <a:schemeClr val="dk1"/>
          </a:solidFill>
          <a:ln cap="flat" cmpd="sng" w="47625">
            <a:solidFill>
              <a:schemeClr val="lt1"/>
            </a:solidFill>
            <a:prstDash val="solid"/>
            <a:round/>
            <a:headEnd len="sm" w="sm" type="none"/>
            <a:tailEnd len="sm" w="sm" type="none"/>
          </a:ln>
        </p:spPr>
      </p:cxnSp>
      <p:sp>
        <p:nvSpPr>
          <p:cNvPr id="704" name="Google Shape;704;p54"/>
          <p:cNvSpPr txBox="1"/>
          <p:nvPr>
            <p:ph idx="4294967295" type="title"/>
          </p:nvPr>
        </p:nvSpPr>
        <p:spPr>
          <a:xfrm>
            <a:off x="443238" y="404813"/>
            <a:ext cx="11016600" cy="86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Modules</a:t>
            </a:r>
            <a:endParaRPr sz="3600"/>
          </a:p>
        </p:txBody>
      </p:sp>
      <p:pic>
        <p:nvPicPr>
          <p:cNvPr id="705" name="Google Shape;705;p54"/>
          <p:cNvPicPr preferRelativeResize="0"/>
          <p:nvPr/>
        </p:nvPicPr>
        <p:blipFill>
          <a:blip r:embed="rId3">
            <a:alphaModFix/>
          </a:blip>
          <a:stretch>
            <a:fillRect/>
          </a:stretch>
        </p:blipFill>
        <p:spPr>
          <a:xfrm>
            <a:off x="1948088" y="4745354"/>
            <a:ext cx="2942472" cy="185437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706" name="Google Shape;706;p54"/>
          <p:cNvPicPr preferRelativeResize="0"/>
          <p:nvPr/>
        </p:nvPicPr>
        <p:blipFill rotWithShape="1">
          <a:blip r:embed="rId4">
            <a:alphaModFix/>
          </a:blip>
          <a:srcRect b="0" l="1718" r="1718" t="0"/>
          <a:stretch/>
        </p:blipFill>
        <p:spPr>
          <a:xfrm>
            <a:off x="7484208" y="4698813"/>
            <a:ext cx="2686303" cy="1947427"/>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pic>
        <p:nvPicPr>
          <p:cNvPr id="711" name="Google Shape;711;p55"/>
          <p:cNvPicPr preferRelativeResize="0"/>
          <p:nvPr/>
        </p:nvPicPr>
        <p:blipFill rotWithShape="1">
          <a:blip r:embed="rId3">
            <a:alphaModFix/>
          </a:blip>
          <a:srcRect b="8739" l="-14713" r="43529" t="11080"/>
          <a:stretch/>
        </p:blipFill>
        <p:spPr>
          <a:xfrm>
            <a:off x="110525" y="3726450"/>
            <a:ext cx="2666201" cy="2726750"/>
          </a:xfrm>
          <a:prstGeom prst="rect">
            <a:avLst/>
          </a:prstGeom>
          <a:noFill/>
          <a:ln>
            <a:noFill/>
          </a:ln>
          <a:effectLst>
            <a:outerShdw blurRad="57150" rotWithShape="0" algn="bl" dir="5400000" dist="19050">
              <a:srgbClr val="000000">
                <a:alpha val="50000"/>
              </a:srgbClr>
            </a:outerShdw>
          </a:effectLst>
        </p:spPr>
      </p:pic>
      <p:sp>
        <p:nvSpPr>
          <p:cNvPr id="712" name="Google Shape;712;p55"/>
          <p:cNvSpPr txBox="1"/>
          <p:nvPr>
            <p:ph type="title"/>
          </p:nvPr>
        </p:nvSpPr>
        <p:spPr>
          <a:xfrm>
            <a:off x="407988" y="404813"/>
            <a:ext cx="11016600" cy="86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Modules</a:t>
            </a:r>
            <a:endParaRPr sz="3600"/>
          </a:p>
        </p:txBody>
      </p:sp>
      <p:sp>
        <p:nvSpPr>
          <p:cNvPr id="713" name="Google Shape;713;p55"/>
          <p:cNvSpPr txBox="1"/>
          <p:nvPr>
            <p:ph idx="1" type="body"/>
          </p:nvPr>
        </p:nvSpPr>
        <p:spPr>
          <a:xfrm>
            <a:off x="1678985" y="2492375"/>
            <a:ext cx="1655700" cy="5763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rPr lang="en-US" sz="1800"/>
              <a:t>Employee</a:t>
            </a:r>
            <a:endParaRPr sz="1800"/>
          </a:p>
        </p:txBody>
      </p:sp>
      <p:sp>
        <p:nvSpPr>
          <p:cNvPr id="714" name="Google Shape;714;p55"/>
          <p:cNvSpPr txBox="1"/>
          <p:nvPr>
            <p:ph idx="2" type="body"/>
          </p:nvPr>
        </p:nvSpPr>
        <p:spPr>
          <a:xfrm>
            <a:off x="5282145" y="2492896"/>
            <a:ext cx="1655700" cy="5763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rPr lang="en-US" sz="2400"/>
              <a:t>Expense</a:t>
            </a:r>
            <a:endParaRPr sz="2400"/>
          </a:p>
        </p:txBody>
      </p:sp>
      <p:sp>
        <p:nvSpPr>
          <p:cNvPr id="715" name="Google Shape;715;p55"/>
          <p:cNvSpPr txBox="1"/>
          <p:nvPr>
            <p:ph idx="3" type="body"/>
          </p:nvPr>
        </p:nvSpPr>
        <p:spPr>
          <a:xfrm>
            <a:off x="8885304" y="2465855"/>
            <a:ext cx="1655700" cy="576300"/>
          </a:xfrm>
          <a:prstGeom prst="rect">
            <a:avLst/>
          </a:prstGeom>
        </p:spPr>
        <p:txBody>
          <a:bodyPr anchorCtr="0" anchor="ctr" bIns="0" lIns="0" spcFirstLastPara="1" rIns="0" wrap="square" tIns="0">
            <a:noAutofit/>
          </a:bodyPr>
          <a:lstStyle/>
          <a:p>
            <a:pPr indent="0" lvl="0" marL="0" rtl="0" algn="ctr">
              <a:spcBef>
                <a:spcPts val="0"/>
              </a:spcBef>
              <a:spcAft>
                <a:spcPts val="600"/>
              </a:spcAft>
              <a:buNone/>
            </a:pPr>
            <a:r>
              <a:rPr lang="en-US" sz="2400"/>
              <a:t>Project</a:t>
            </a:r>
            <a:endParaRPr sz="2400"/>
          </a:p>
        </p:txBody>
      </p:sp>
      <p:pic>
        <p:nvPicPr>
          <p:cNvPr id="716" name="Google Shape;716;p55"/>
          <p:cNvPicPr preferRelativeResize="0"/>
          <p:nvPr/>
        </p:nvPicPr>
        <p:blipFill rotWithShape="1">
          <a:blip r:embed="rId4">
            <a:alphaModFix amt="92000"/>
          </a:blip>
          <a:srcRect b="0" l="0" r="0" t="0"/>
          <a:stretch/>
        </p:blipFill>
        <p:spPr>
          <a:xfrm>
            <a:off x="3575300" y="3822438"/>
            <a:ext cx="3729063" cy="2534768"/>
          </a:xfrm>
          <a:prstGeom prst="rect">
            <a:avLst/>
          </a:prstGeom>
          <a:noFill/>
          <a:ln>
            <a:noFill/>
          </a:ln>
          <a:effectLst>
            <a:outerShdw blurRad="57150" rotWithShape="0" algn="bl" dir="5400000" dist="19050">
              <a:srgbClr val="000000">
                <a:alpha val="50000"/>
              </a:srgbClr>
            </a:outerShdw>
          </a:effectLst>
        </p:spPr>
      </p:pic>
      <p:pic>
        <p:nvPicPr>
          <p:cNvPr id="717" name="Google Shape;717;p55"/>
          <p:cNvPicPr preferRelativeResize="0"/>
          <p:nvPr/>
        </p:nvPicPr>
        <p:blipFill>
          <a:blip r:embed="rId5">
            <a:alphaModFix/>
          </a:blip>
          <a:stretch>
            <a:fillRect/>
          </a:stretch>
        </p:blipFill>
        <p:spPr>
          <a:xfrm>
            <a:off x="7733850" y="3733355"/>
            <a:ext cx="4153349" cy="27688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56"/>
          <p:cNvSpPr txBox="1"/>
          <p:nvPr>
            <p:ph idx="4294967295" type="title"/>
          </p:nvPr>
        </p:nvSpPr>
        <p:spPr>
          <a:xfrm>
            <a:off x="407992" y="404822"/>
            <a:ext cx="3304200" cy="714000"/>
          </a:xfrm>
          <a:prstGeom prst="rect">
            <a:avLst/>
          </a:prstGeom>
          <a:no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600"/>
              <a:buFont typeface="Verdana"/>
              <a:buNone/>
            </a:pPr>
            <a:r>
              <a:rPr lang="en-US" sz="3000"/>
              <a:t>Working</a:t>
            </a:r>
            <a:endParaRPr sz="3000"/>
          </a:p>
        </p:txBody>
      </p:sp>
      <p:pic>
        <p:nvPicPr>
          <p:cNvPr id="723" name="Google Shape;723;p56"/>
          <p:cNvPicPr preferRelativeResize="0"/>
          <p:nvPr/>
        </p:nvPicPr>
        <p:blipFill rotWithShape="1">
          <a:blip r:embed="rId3">
            <a:alphaModFix/>
          </a:blip>
          <a:srcRect b="16525" l="81836" r="0" t="-4708"/>
          <a:stretch/>
        </p:blipFill>
        <p:spPr>
          <a:xfrm>
            <a:off x="11491419" y="164829"/>
            <a:ext cx="424356" cy="459624"/>
          </a:xfrm>
          <a:prstGeom prst="rect">
            <a:avLst/>
          </a:prstGeom>
          <a:noFill/>
          <a:ln>
            <a:noFill/>
          </a:ln>
        </p:spPr>
      </p:pic>
      <p:sp>
        <p:nvSpPr>
          <p:cNvPr id="724" name="Google Shape;724;p56"/>
          <p:cNvSpPr txBox="1"/>
          <p:nvPr>
            <p:ph idx="5" type="body"/>
          </p:nvPr>
        </p:nvSpPr>
        <p:spPr>
          <a:xfrm>
            <a:off x="939426" y="2002699"/>
            <a:ext cx="2367300" cy="412500"/>
          </a:xfrm>
          <a:prstGeom prst="rect">
            <a:avLst/>
          </a:prstGeom>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l">
              <a:spcBef>
                <a:spcPts val="0"/>
              </a:spcBef>
              <a:spcAft>
                <a:spcPts val="0"/>
              </a:spcAft>
              <a:buNone/>
            </a:pPr>
            <a:r>
              <a:rPr lang="en-US" sz="3000"/>
              <a:t>Employee</a:t>
            </a:r>
            <a:endParaRPr sz="3000"/>
          </a:p>
        </p:txBody>
      </p:sp>
      <p:pic>
        <p:nvPicPr>
          <p:cNvPr id="725" name="Google Shape;725;p56"/>
          <p:cNvPicPr preferRelativeResize="0"/>
          <p:nvPr/>
        </p:nvPicPr>
        <p:blipFill>
          <a:blip r:embed="rId4">
            <a:alphaModFix/>
          </a:blip>
          <a:stretch>
            <a:fillRect/>
          </a:stretch>
        </p:blipFill>
        <p:spPr>
          <a:xfrm>
            <a:off x="6340500" y="894650"/>
            <a:ext cx="5443525" cy="5443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